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44" r:id="rId4"/>
  </p:sldMasterIdLst>
  <p:notesMasterIdLst>
    <p:notesMasterId r:id="rId50"/>
  </p:notesMasterIdLst>
  <p:handoutMasterIdLst>
    <p:handoutMasterId r:id="rId51"/>
  </p:handoutMasterIdLst>
  <p:sldIdLst>
    <p:sldId id="355" r:id="rId5"/>
    <p:sldId id="257" r:id="rId6"/>
    <p:sldId id="372" r:id="rId7"/>
    <p:sldId id="402" r:id="rId8"/>
    <p:sldId id="434" r:id="rId9"/>
    <p:sldId id="435" r:id="rId10"/>
    <p:sldId id="436" r:id="rId11"/>
    <p:sldId id="437" r:id="rId12"/>
    <p:sldId id="438" r:id="rId13"/>
    <p:sldId id="440" r:id="rId14"/>
    <p:sldId id="439" r:id="rId15"/>
    <p:sldId id="441" r:id="rId16"/>
    <p:sldId id="433" r:id="rId17"/>
    <p:sldId id="442" r:id="rId18"/>
    <p:sldId id="443" r:id="rId19"/>
    <p:sldId id="444" r:id="rId20"/>
    <p:sldId id="445" r:id="rId21"/>
    <p:sldId id="446" r:id="rId22"/>
    <p:sldId id="451" r:id="rId23"/>
    <p:sldId id="452" r:id="rId24"/>
    <p:sldId id="450" r:id="rId25"/>
    <p:sldId id="453" r:id="rId26"/>
    <p:sldId id="455" r:id="rId27"/>
    <p:sldId id="416" r:id="rId28"/>
    <p:sldId id="380" r:id="rId29"/>
    <p:sldId id="400" r:id="rId30"/>
    <p:sldId id="401" r:id="rId31"/>
    <p:sldId id="405" r:id="rId32"/>
    <p:sldId id="406" r:id="rId33"/>
    <p:sldId id="407" r:id="rId34"/>
    <p:sldId id="404" r:id="rId35"/>
    <p:sldId id="428" r:id="rId36"/>
    <p:sldId id="429" r:id="rId37"/>
    <p:sldId id="417" r:id="rId38"/>
    <p:sldId id="410" r:id="rId39"/>
    <p:sldId id="411" r:id="rId40"/>
    <p:sldId id="412" r:id="rId41"/>
    <p:sldId id="413" r:id="rId42"/>
    <p:sldId id="414" r:id="rId43"/>
    <p:sldId id="427" r:id="rId44"/>
    <p:sldId id="418" r:id="rId45"/>
    <p:sldId id="430" r:id="rId46"/>
    <p:sldId id="419" r:id="rId47"/>
    <p:sldId id="431" r:id="rId48"/>
    <p:sldId id="4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9C9410E-A5C0-467B-8E96-6E41F27DB89C}">
          <p14:sldIdLst>
            <p14:sldId id="355"/>
            <p14:sldId id="257"/>
            <p14:sldId id="372"/>
            <p14:sldId id="402"/>
            <p14:sldId id="434"/>
            <p14:sldId id="435"/>
            <p14:sldId id="436"/>
            <p14:sldId id="437"/>
            <p14:sldId id="438"/>
            <p14:sldId id="440"/>
            <p14:sldId id="439"/>
            <p14:sldId id="441"/>
            <p14:sldId id="433"/>
            <p14:sldId id="442"/>
          </p14:sldIdLst>
        </p14:section>
        <p14:section name="Hotwire" id="{98D9480B-2F3E-D944-95B1-0E33C24F1C94}">
          <p14:sldIdLst>
            <p14:sldId id="443"/>
            <p14:sldId id="444"/>
            <p14:sldId id="445"/>
            <p14:sldId id="446"/>
            <p14:sldId id="451"/>
            <p14:sldId id="452"/>
            <p14:sldId id="450"/>
          </p14:sldIdLst>
        </p14:section>
        <p14:section name="HTMX" id="{4DAF8D6D-A47E-B846-A279-4D0CD93BD6ED}">
          <p14:sldIdLst>
            <p14:sldId id="453"/>
            <p14:sldId id="455"/>
          </p14:sldIdLst>
        </p14:section>
        <p14:section name="LiveView Intro" id="{641F6CAE-97DB-FD4B-9F88-DE83AA645E12}">
          <p14:sldIdLst>
            <p14:sldId id="416"/>
          </p14:sldIdLst>
        </p14:section>
        <p14:section name="Elixir Processes and Supervisors" id="{F5F3447D-4249-498D-A398-5B292D830874}">
          <p14:sldIdLst>
            <p14:sldId id="380"/>
            <p14:sldId id="400"/>
            <p14:sldId id="401"/>
            <p14:sldId id="405"/>
            <p14:sldId id="406"/>
            <p14:sldId id="407"/>
            <p14:sldId id="404"/>
            <p14:sldId id="428"/>
            <p14:sldId id="429"/>
            <p14:sldId id="417"/>
            <p14:sldId id="410"/>
            <p14:sldId id="411"/>
            <p14:sldId id="412"/>
            <p14:sldId id="413"/>
            <p14:sldId id="414"/>
            <p14:sldId id="427"/>
          </p14:sldIdLst>
        </p14:section>
        <p14:section name="Phoenix &amp; LiveView" id="{A8DC1D26-DDAD-4183-B7B6-DEED805A4E4F}">
          <p14:sldIdLst>
            <p14:sldId id="418"/>
          </p14:sldIdLst>
        </p14:section>
        <p14:section name="LiveView Lifecycle" id="{099E7D22-5C0E-384A-B89E-D12D108E742F}">
          <p14:sldIdLst>
            <p14:sldId id="430"/>
            <p14:sldId id="419"/>
            <p14:sldId id="431"/>
          </p14:sldIdLst>
        </p14:section>
        <p14:section name="Outro" id="{34B0402C-24A9-4D95-8F99-FDC2360A2A46}">
          <p14:sldIdLst>
            <p14:sldId id="4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56224B-8336-4421-A4B6-0DDB2883CF19}" v="900" dt="2023-07-25T15:30:07.802"/>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1"/>
    <p:restoredTop sz="85000" autoAdjust="0"/>
  </p:normalViewPr>
  <p:slideViewPr>
    <p:cSldViewPr snapToGrid="0">
      <p:cViewPr varScale="1">
        <p:scale>
          <a:sx n="132" d="100"/>
          <a:sy n="132" d="100"/>
        </p:scale>
        <p:origin x="192" y="176"/>
      </p:cViewPr>
      <p:guideLst>
        <p:guide orient="horz" pos="2160"/>
        <p:guide pos="3840"/>
      </p:guideLst>
    </p:cSldViewPr>
  </p:slideViewPr>
  <p:notesTextViewPr>
    <p:cViewPr>
      <p:scale>
        <a:sx n="1" d="1"/>
        <a:sy n="1" d="1"/>
      </p:scale>
      <p:origin x="0" y="-264"/>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eeker" userId="e9c6c602288c5b3d" providerId="LiveId" clId="{658DF3B0-E659-4963-A5C1-B9D4075DB617}"/>
    <pc:docChg chg="undo redo custSel addSld delSld modSld sldOrd modMainMaster addSection modSection">
      <pc:chgData name="Brian Meeker" userId="e9c6c602288c5b3d" providerId="LiveId" clId="{658DF3B0-E659-4963-A5C1-B9D4075DB617}" dt="2023-07-23T20:22:29.911" v="36208" actId="3626"/>
      <pc:docMkLst>
        <pc:docMk/>
      </pc:docMkLst>
      <pc:sldChg chg="modSp del ord">
        <pc:chgData name="Brian Meeker" userId="e9c6c602288c5b3d" providerId="LiveId" clId="{658DF3B0-E659-4963-A5C1-B9D4075DB617}" dt="2023-07-20T00:08:54.116" v="24670" actId="47"/>
        <pc:sldMkLst>
          <pc:docMk/>
          <pc:sldMk cId="63686572" sldId="341"/>
        </pc:sldMkLst>
        <pc:spChg chg="mod">
          <ac:chgData name="Brian Meeker" userId="e9c6c602288c5b3d" providerId="LiveId" clId="{658DF3B0-E659-4963-A5C1-B9D4075DB617}" dt="2023-06-24T20:10:35.679" v="481"/>
          <ac:spMkLst>
            <pc:docMk/>
            <pc:sldMk cId="63686572" sldId="341"/>
            <ac:spMk id="15" creationId="{3DFFF8FE-0B1F-4A34-8AE0-3608529C4AF5}"/>
          </ac:spMkLst>
        </pc:spChg>
        <pc:spChg chg="mod">
          <ac:chgData name="Brian Meeker" userId="e9c6c602288c5b3d" providerId="LiveId" clId="{658DF3B0-E659-4963-A5C1-B9D4075DB617}" dt="2023-06-24T20:10:35.679" v="481"/>
          <ac:spMkLst>
            <pc:docMk/>
            <pc:sldMk cId="63686572" sldId="341"/>
            <ac:spMk id="16" creationId="{79D3D0B4-CC43-4279-8230-0E15CA6CC587}"/>
          </ac:spMkLst>
        </pc:spChg>
        <pc:spChg chg="mod">
          <ac:chgData name="Brian Meeker" userId="e9c6c602288c5b3d" providerId="LiveId" clId="{658DF3B0-E659-4963-A5C1-B9D4075DB617}" dt="2023-06-24T20:10:35.679" v="481"/>
          <ac:spMkLst>
            <pc:docMk/>
            <pc:sldMk cId="63686572" sldId="341"/>
            <ac:spMk id="22" creationId="{24499858-7E09-42AB-A3F0-2C1068A4836A}"/>
          </ac:spMkLst>
        </pc:spChg>
        <pc:spChg chg="mod">
          <ac:chgData name="Brian Meeker" userId="e9c6c602288c5b3d" providerId="LiveId" clId="{658DF3B0-E659-4963-A5C1-B9D4075DB617}" dt="2023-06-24T20:10:35.679" v="481"/>
          <ac:spMkLst>
            <pc:docMk/>
            <pc:sldMk cId="63686572" sldId="341"/>
            <ac:spMk id="23" creationId="{B3628A90-EE87-4FE9-AA39-875917A80C76}"/>
          </ac:spMkLst>
        </pc:spChg>
        <pc:spChg chg="mod">
          <ac:chgData name="Brian Meeker" userId="e9c6c602288c5b3d" providerId="LiveId" clId="{658DF3B0-E659-4963-A5C1-B9D4075DB617}" dt="2023-06-24T20:10:35.679" v="481"/>
          <ac:spMkLst>
            <pc:docMk/>
            <pc:sldMk cId="63686572" sldId="341"/>
            <ac:spMk id="24" creationId="{9481EC64-D6E1-4753-A68E-7C62AA16D214}"/>
          </ac:spMkLst>
        </pc:spChg>
        <pc:spChg chg="mod">
          <ac:chgData name="Brian Meeker" userId="e9c6c602288c5b3d" providerId="LiveId" clId="{658DF3B0-E659-4963-A5C1-B9D4075DB617}" dt="2023-06-24T20:10:35.679" v="481"/>
          <ac:spMkLst>
            <pc:docMk/>
            <pc:sldMk cId="63686572" sldId="341"/>
            <ac:spMk id="68" creationId="{A19C76D3-8EEC-4408-AEBF-59B910FB5DD9}"/>
          </ac:spMkLst>
        </pc:spChg>
        <pc:spChg chg="mod">
          <ac:chgData name="Brian Meeker" userId="e9c6c602288c5b3d" providerId="LiveId" clId="{658DF3B0-E659-4963-A5C1-B9D4075DB617}" dt="2023-06-24T20:10:35.679" v="481"/>
          <ac:spMkLst>
            <pc:docMk/>
            <pc:sldMk cId="63686572" sldId="341"/>
            <ac:spMk id="69" creationId="{BB711A32-EC33-40B5-9C82-5E6C1223DCD2}"/>
          </ac:spMkLst>
        </pc:spChg>
        <pc:picChg chg="mod">
          <ac:chgData name="Brian Meeker" userId="e9c6c602288c5b3d" providerId="LiveId" clId="{658DF3B0-E659-4963-A5C1-B9D4075DB617}" dt="2023-06-24T20:10:35.679" v="481"/>
          <ac:picMkLst>
            <pc:docMk/>
            <pc:sldMk cId="63686572" sldId="341"/>
            <ac:picMk id="17" creationId="{ECCAD670-7062-4CD7-93ED-6AA7C8BBFF45}"/>
          </ac:picMkLst>
        </pc:picChg>
        <pc:picChg chg="mod">
          <ac:chgData name="Brian Meeker" userId="e9c6c602288c5b3d" providerId="LiveId" clId="{658DF3B0-E659-4963-A5C1-B9D4075DB617}" dt="2023-06-24T20:10:35.679" v="481"/>
          <ac:picMkLst>
            <pc:docMk/>
            <pc:sldMk cId="63686572" sldId="341"/>
            <ac:picMk id="21" creationId="{2591A087-C8F7-43B5-8D57-C7D61C00B2E6}"/>
          </ac:picMkLst>
        </pc:picChg>
        <pc:picChg chg="mod">
          <ac:chgData name="Brian Meeker" userId="e9c6c602288c5b3d" providerId="LiveId" clId="{658DF3B0-E659-4963-A5C1-B9D4075DB617}" dt="2023-06-24T20:10:35.679" v="481"/>
          <ac:picMkLst>
            <pc:docMk/>
            <pc:sldMk cId="63686572" sldId="341"/>
            <ac:picMk id="26" creationId="{099D8543-3EEB-4227-9701-35025090F534}"/>
          </ac:picMkLst>
        </pc:picChg>
      </pc:sldChg>
      <pc:sldChg chg="modSp del ord">
        <pc:chgData name="Brian Meeker" userId="e9c6c602288c5b3d" providerId="LiveId" clId="{658DF3B0-E659-4963-A5C1-B9D4075DB617}" dt="2023-07-20T00:09:00.155" v="24676" actId="47"/>
        <pc:sldMkLst>
          <pc:docMk/>
          <pc:sldMk cId="1417018566" sldId="343"/>
        </pc:sldMkLst>
        <pc:spChg chg="mod">
          <ac:chgData name="Brian Meeker" userId="e9c6c602288c5b3d" providerId="LiveId" clId="{658DF3B0-E659-4963-A5C1-B9D4075DB617}" dt="2023-06-24T20:10:35.679" v="481"/>
          <ac:spMkLst>
            <pc:docMk/>
            <pc:sldMk cId="1417018566" sldId="343"/>
            <ac:spMk id="14" creationId="{46B9C631-3446-4121-A589-4979BD628EB1}"/>
          </ac:spMkLst>
        </pc:spChg>
        <pc:spChg chg="mod">
          <ac:chgData name="Brian Meeker" userId="e9c6c602288c5b3d" providerId="LiveId" clId="{658DF3B0-E659-4963-A5C1-B9D4075DB617}" dt="2023-06-24T20:10:35.679" v="481"/>
          <ac:spMkLst>
            <pc:docMk/>
            <pc:sldMk cId="1417018566" sldId="343"/>
            <ac:spMk id="15" creationId="{FD0F1781-5CFF-41D4-BAB4-468FA6D54BE6}"/>
          </ac:spMkLst>
        </pc:spChg>
        <pc:spChg chg="mod">
          <ac:chgData name="Brian Meeker" userId="e9c6c602288c5b3d" providerId="LiveId" clId="{658DF3B0-E659-4963-A5C1-B9D4075DB617}" dt="2023-06-24T20:10:35.679" v="481"/>
          <ac:spMkLst>
            <pc:docMk/>
            <pc:sldMk cId="1417018566" sldId="343"/>
            <ac:spMk id="16" creationId="{480BDDCC-5A34-4999-8890-6FEAB235F564}"/>
          </ac:spMkLst>
        </pc:spChg>
        <pc:spChg chg="mod">
          <ac:chgData name="Brian Meeker" userId="e9c6c602288c5b3d" providerId="LiveId" clId="{658DF3B0-E659-4963-A5C1-B9D4075DB617}" dt="2023-06-24T20:10:35.679" v="481"/>
          <ac:spMkLst>
            <pc:docMk/>
            <pc:sldMk cId="1417018566" sldId="343"/>
            <ac:spMk id="17" creationId="{1A5D4766-5F0E-4571-A9A2-7170EEEE17A3}"/>
          </ac:spMkLst>
        </pc:spChg>
      </pc:sldChg>
      <pc:sldChg chg="modSp del ord">
        <pc:chgData name="Brian Meeker" userId="e9c6c602288c5b3d" providerId="LiveId" clId="{658DF3B0-E659-4963-A5C1-B9D4075DB617}" dt="2023-07-20T00:08:56.955" v="24673" actId="47"/>
        <pc:sldMkLst>
          <pc:docMk/>
          <pc:sldMk cId="4155872974" sldId="345"/>
        </pc:sldMkLst>
        <pc:spChg chg="mod">
          <ac:chgData name="Brian Meeker" userId="e9c6c602288c5b3d" providerId="LiveId" clId="{658DF3B0-E659-4963-A5C1-B9D4075DB617}" dt="2023-06-24T20:10:35.679" v="481"/>
          <ac:spMkLst>
            <pc:docMk/>
            <pc:sldMk cId="4155872974" sldId="345"/>
            <ac:spMk id="14" creationId="{9388704E-D67C-4378-8FA9-A83871F51038}"/>
          </ac:spMkLst>
        </pc:spChg>
        <pc:spChg chg="mod">
          <ac:chgData name="Brian Meeker" userId="e9c6c602288c5b3d" providerId="LiveId" clId="{658DF3B0-E659-4963-A5C1-B9D4075DB617}" dt="2023-06-24T20:10:35.679" v="481"/>
          <ac:spMkLst>
            <pc:docMk/>
            <pc:sldMk cId="4155872974" sldId="345"/>
            <ac:spMk id="15" creationId="{B83F0619-16A4-44CD-BC6C-D8788D7869AF}"/>
          </ac:spMkLst>
        </pc:spChg>
        <pc:spChg chg="mod">
          <ac:chgData name="Brian Meeker" userId="e9c6c602288c5b3d" providerId="LiveId" clId="{658DF3B0-E659-4963-A5C1-B9D4075DB617}" dt="2023-06-24T20:10:35.679" v="481"/>
          <ac:spMkLst>
            <pc:docMk/>
            <pc:sldMk cId="4155872974" sldId="345"/>
            <ac:spMk id="16" creationId="{365C13F4-B6C5-4ABF-B9CF-27AE8394981F}"/>
          </ac:spMkLst>
        </pc:spChg>
        <pc:spChg chg="mod">
          <ac:chgData name="Brian Meeker" userId="e9c6c602288c5b3d" providerId="LiveId" clId="{658DF3B0-E659-4963-A5C1-B9D4075DB617}" dt="2023-06-24T20:10:35.679" v="481"/>
          <ac:spMkLst>
            <pc:docMk/>
            <pc:sldMk cId="4155872974" sldId="345"/>
            <ac:spMk id="17" creationId="{158AAB3C-64BD-4A61-9806-A8BF13DDA6D6}"/>
          </ac:spMkLst>
        </pc:spChg>
      </pc:sldChg>
      <pc:sldChg chg="addSp delSp modSp mod ord setBg modNotesTx">
        <pc:chgData name="Brian Meeker" userId="e9c6c602288c5b3d" providerId="LiveId" clId="{658DF3B0-E659-4963-A5C1-B9D4075DB617}" dt="2023-07-22T14:29:58.131" v="29160" actId="20577"/>
        <pc:sldMkLst>
          <pc:docMk/>
          <pc:sldMk cId="2164937368" sldId="355"/>
        </pc:sldMkLst>
        <pc:spChg chg="add mod">
          <ac:chgData name="Brian Meeker" userId="e9c6c602288c5b3d" providerId="LiveId" clId="{658DF3B0-E659-4963-A5C1-B9D4075DB617}" dt="2023-07-22T14:10:42.353" v="28948" actId="1076"/>
          <ac:spMkLst>
            <pc:docMk/>
            <pc:sldMk cId="2164937368" sldId="355"/>
            <ac:spMk id="2" creationId="{C4908426-9AD3-2B35-0C06-2BD0411103E3}"/>
          </ac:spMkLst>
        </pc:spChg>
        <pc:spChg chg="add mod">
          <ac:chgData name="Brian Meeker" userId="e9c6c602288c5b3d" providerId="LiveId" clId="{658DF3B0-E659-4963-A5C1-B9D4075DB617}" dt="2023-06-24T19:52:10.672" v="293" actId="20577"/>
          <ac:spMkLst>
            <pc:docMk/>
            <pc:sldMk cId="2164937368" sldId="355"/>
            <ac:spMk id="3" creationId="{42EDC0D9-D378-00BC-FFDE-F60D4D3B9526}"/>
          </ac:spMkLst>
        </pc:spChg>
        <pc:spChg chg="mod">
          <ac:chgData name="Brian Meeker" userId="e9c6c602288c5b3d" providerId="LiveId" clId="{658DF3B0-E659-4963-A5C1-B9D4075DB617}" dt="2023-07-22T14:10:14.858" v="28947" actId="20577"/>
          <ac:spMkLst>
            <pc:docMk/>
            <pc:sldMk cId="2164937368" sldId="355"/>
            <ac:spMk id="11" creationId="{F606FF93-30AD-4496-9EB4-A16588DB9F5C}"/>
          </ac:spMkLst>
        </pc:spChg>
        <pc:spChg chg="mod">
          <ac:chgData name="Brian Meeker" userId="e9c6c602288c5b3d" providerId="LiveId" clId="{658DF3B0-E659-4963-A5C1-B9D4075DB617}" dt="2023-06-24T20:27:24.973" v="649" actId="20577"/>
          <ac:spMkLst>
            <pc:docMk/>
            <pc:sldMk cId="2164937368" sldId="355"/>
            <ac:spMk id="12" creationId="{380F03BD-5CC3-47DD-B082-722AE47BFFC1}"/>
          </ac:spMkLst>
        </pc:spChg>
        <pc:spChg chg="add del">
          <ac:chgData name="Brian Meeker" userId="e9c6c602288c5b3d" providerId="LiveId" clId="{658DF3B0-E659-4963-A5C1-B9D4075DB617}" dt="2023-06-24T19:40:12.409" v="118" actId="26606"/>
          <ac:spMkLst>
            <pc:docMk/>
            <pc:sldMk cId="2164937368" sldId="355"/>
            <ac:spMk id="24" creationId="{C61657BD-3333-446A-A16A-CBDC77C8E559}"/>
          </ac:spMkLst>
        </pc:spChg>
        <pc:spChg chg="add del">
          <ac:chgData name="Brian Meeker" userId="e9c6c602288c5b3d" providerId="LiveId" clId="{658DF3B0-E659-4963-A5C1-B9D4075DB617}" dt="2023-06-24T19:40:12.409" v="118" actId="26606"/>
          <ac:spMkLst>
            <pc:docMk/>
            <pc:sldMk cId="2164937368" sldId="355"/>
            <ac:spMk id="26" creationId="{52CAFF06-4D3A-42A5-8614-B1FA47EA0F6D}"/>
          </ac:spMkLst>
        </pc:spChg>
        <pc:spChg chg="add del">
          <ac:chgData name="Brian Meeker" userId="e9c6c602288c5b3d" providerId="LiveId" clId="{658DF3B0-E659-4963-A5C1-B9D4075DB617}" dt="2023-06-24T19:40:13.624" v="120" actId="26606"/>
          <ac:spMkLst>
            <pc:docMk/>
            <pc:sldMk cId="2164937368" sldId="355"/>
            <ac:spMk id="28" creationId="{28BA90A1-6BEC-48B7-BBE0-88632622544A}"/>
          </ac:spMkLst>
        </pc:spChg>
        <pc:spChg chg="add del">
          <ac:chgData name="Brian Meeker" userId="e9c6c602288c5b3d" providerId="LiveId" clId="{658DF3B0-E659-4963-A5C1-B9D4075DB617}" dt="2023-06-24T19:40:13.624" v="120" actId="26606"/>
          <ac:spMkLst>
            <pc:docMk/>
            <pc:sldMk cId="2164937368" sldId="355"/>
            <ac:spMk id="29" creationId="{D7950F2D-29CC-4F1C-8AFA-D6AE15BFA243}"/>
          </ac:spMkLst>
        </pc:spChg>
        <pc:picChg chg="mod">
          <ac:chgData name="Brian Meeker" userId="e9c6c602288c5b3d" providerId="LiveId" clId="{658DF3B0-E659-4963-A5C1-B9D4075DB617}" dt="2023-06-24T19:49:32.690" v="274" actId="12789"/>
          <ac:picMkLst>
            <pc:docMk/>
            <pc:sldMk cId="2164937368" sldId="355"/>
            <ac:picMk id="19" creationId="{39881573-7C25-4F17-A03E-E8E1E0E88603}"/>
          </ac:picMkLst>
        </pc:picChg>
      </pc:sldChg>
      <pc:sldChg chg="addSp delSp modSp mod ord modAnim modNotesTx">
        <pc:chgData name="Brian Meeker" userId="e9c6c602288c5b3d" providerId="LiveId" clId="{658DF3B0-E659-4963-A5C1-B9D4075DB617}" dt="2023-07-20T00:58:55.673" v="27470"/>
        <pc:sldMkLst>
          <pc:docMk/>
          <pc:sldMk cId="2937868052" sldId="367"/>
        </pc:sldMkLst>
        <pc:spChg chg="add del mod">
          <ac:chgData name="Brian Meeker" userId="e9c6c602288c5b3d" providerId="LiveId" clId="{658DF3B0-E659-4963-A5C1-B9D4075DB617}" dt="2023-06-24T20:45:08.367" v="696" actId="478"/>
          <ac:spMkLst>
            <pc:docMk/>
            <pc:sldMk cId="2937868052" sldId="367"/>
            <ac:spMk id="3" creationId="{7D557892-69E0-B991-020E-07CACCC49513}"/>
          </ac:spMkLst>
        </pc:spChg>
        <pc:spChg chg="add del mod">
          <ac:chgData name="Brian Meeker" userId="e9c6c602288c5b3d" providerId="LiveId" clId="{658DF3B0-E659-4963-A5C1-B9D4075DB617}" dt="2023-06-24T20:45:07.975" v="695" actId="478"/>
          <ac:spMkLst>
            <pc:docMk/>
            <pc:sldMk cId="2937868052" sldId="367"/>
            <ac:spMk id="5" creationId="{B6B712A5-A1BD-434D-8D37-5443F913B808}"/>
          </ac:spMkLst>
        </pc:spChg>
        <pc:spChg chg="add del mod">
          <ac:chgData name="Brian Meeker" userId="e9c6c602288c5b3d" providerId="LiveId" clId="{658DF3B0-E659-4963-A5C1-B9D4075DB617}" dt="2023-06-24T21:06:55.820" v="707" actId="478"/>
          <ac:spMkLst>
            <pc:docMk/>
            <pc:sldMk cId="2937868052" sldId="367"/>
            <ac:spMk id="7" creationId="{A5797851-C517-043C-ECB6-2CAA1DEC7AF8}"/>
          </ac:spMkLst>
        </pc:spChg>
        <pc:spChg chg="add del mod">
          <ac:chgData name="Brian Meeker" userId="e9c6c602288c5b3d" providerId="LiveId" clId="{658DF3B0-E659-4963-A5C1-B9D4075DB617}" dt="2023-06-24T21:06:51.294" v="705" actId="478"/>
          <ac:spMkLst>
            <pc:docMk/>
            <pc:sldMk cId="2937868052" sldId="367"/>
            <ac:spMk id="9" creationId="{DBF00274-58B0-4B5F-A440-AEB4BC1DE48B}"/>
          </ac:spMkLst>
        </pc:spChg>
        <pc:spChg chg="add del mod">
          <ac:chgData name="Brian Meeker" userId="e9c6c602288c5b3d" providerId="LiveId" clId="{658DF3B0-E659-4963-A5C1-B9D4075DB617}" dt="2023-06-24T21:06:46.670" v="704" actId="478"/>
          <ac:spMkLst>
            <pc:docMk/>
            <pc:sldMk cId="2937868052" sldId="367"/>
            <ac:spMk id="10" creationId="{B4D1A5DC-1100-480C-87E4-0AFD1C3CED93}"/>
          </ac:spMkLst>
        </pc:spChg>
        <pc:spChg chg="add del mod">
          <ac:chgData name="Brian Meeker" userId="e9c6c602288c5b3d" providerId="LiveId" clId="{658DF3B0-E659-4963-A5C1-B9D4075DB617}" dt="2023-06-24T21:06:53.845" v="706" actId="478"/>
          <ac:spMkLst>
            <pc:docMk/>
            <pc:sldMk cId="2937868052" sldId="367"/>
            <ac:spMk id="11" creationId="{78887EDE-3504-9816-8FA1-3B899A91AD97}"/>
          </ac:spMkLst>
        </pc:spChg>
        <pc:spChg chg="mod">
          <ac:chgData name="Brian Meeker" userId="e9c6c602288c5b3d" providerId="LiveId" clId="{658DF3B0-E659-4963-A5C1-B9D4075DB617}" dt="2023-06-24T20:10:35.679" v="481"/>
          <ac:spMkLst>
            <pc:docMk/>
            <pc:sldMk cId="2937868052" sldId="367"/>
            <ac:spMk id="13" creationId="{16D38BCC-7EC3-40A8-BEB0-9776AA478BB2}"/>
          </ac:spMkLst>
        </pc:spChg>
        <pc:spChg chg="mod">
          <ac:chgData name="Brian Meeker" userId="e9c6c602288c5b3d" providerId="LiveId" clId="{658DF3B0-E659-4963-A5C1-B9D4075DB617}" dt="2023-06-24T20:10:35.679" v="481"/>
          <ac:spMkLst>
            <pc:docMk/>
            <pc:sldMk cId="2937868052" sldId="367"/>
            <ac:spMk id="14" creationId="{F1DA6959-13CE-4DC3-99FD-86C2A5F86862}"/>
          </ac:spMkLst>
        </pc:spChg>
        <pc:spChg chg="mod">
          <ac:chgData name="Brian Meeker" userId="e9c6c602288c5b3d" providerId="LiveId" clId="{658DF3B0-E659-4963-A5C1-B9D4075DB617}" dt="2023-06-24T20:10:35.679" v="481"/>
          <ac:spMkLst>
            <pc:docMk/>
            <pc:sldMk cId="2937868052" sldId="367"/>
            <ac:spMk id="19" creationId="{7A6642A3-9BB0-4B52-BD06-47FF8A2F9F9C}"/>
          </ac:spMkLst>
        </pc:spChg>
        <pc:picChg chg="add mod">
          <ac:chgData name="Brian Meeker" userId="e9c6c602288c5b3d" providerId="LiveId" clId="{658DF3B0-E659-4963-A5C1-B9D4075DB617}" dt="2023-07-20T00:57:14.366" v="27458" actId="688"/>
          <ac:picMkLst>
            <pc:docMk/>
            <pc:sldMk cId="2937868052" sldId="367"/>
            <ac:picMk id="3" creationId="{413D9819-A910-F152-0BAE-1CC9C2F4DBE8}"/>
          </ac:picMkLst>
        </pc:picChg>
        <pc:picChg chg="add mod">
          <ac:chgData name="Brian Meeker" userId="e9c6c602288c5b3d" providerId="LiveId" clId="{658DF3B0-E659-4963-A5C1-B9D4075DB617}" dt="2023-07-20T00:57:22.998" v="27461" actId="688"/>
          <ac:picMkLst>
            <pc:docMk/>
            <pc:sldMk cId="2937868052" sldId="367"/>
            <ac:picMk id="5" creationId="{D2E3DF1A-2532-7000-03A9-6B89921ADBD2}"/>
          </ac:picMkLst>
        </pc:picChg>
        <pc:picChg chg="add mod">
          <ac:chgData name="Brian Meeker" userId="e9c6c602288c5b3d" providerId="LiveId" clId="{658DF3B0-E659-4963-A5C1-B9D4075DB617}" dt="2023-07-20T00:57:53.909" v="27467" actId="688"/>
          <ac:picMkLst>
            <pc:docMk/>
            <pc:sldMk cId="2937868052" sldId="367"/>
            <ac:picMk id="7" creationId="{DC8549B3-43F8-0787-C759-862145765058}"/>
          </ac:picMkLst>
        </pc:picChg>
        <pc:picChg chg="add mod">
          <ac:chgData name="Brian Meeker" userId="e9c6c602288c5b3d" providerId="LiveId" clId="{658DF3B0-E659-4963-A5C1-B9D4075DB617}" dt="2023-07-20T00:57:44.502" v="27465" actId="688"/>
          <ac:picMkLst>
            <pc:docMk/>
            <pc:sldMk cId="2937868052" sldId="367"/>
            <ac:picMk id="9" creationId="{0C8A77FB-124F-37DD-FC43-3867CA199D83}"/>
          </ac:picMkLst>
        </pc:picChg>
        <pc:picChg chg="add mod">
          <ac:chgData name="Brian Meeker" userId="e9c6c602288c5b3d" providerId="LiveId" clId="{658DF3B0-E659-4963-A5C1-B9D4075DB617}" dt="2023-07-20T00:57:31.143" v="27464" actId="688"/>
          <ac:picMkLst>
            <pc:docMk/>
            <pc:sldMk cId="2937868052" sldId="367"/>
            <ac:picMk id="11" creationId="{82599476-56D3-9C2E-C294-21B06702BB7B}"/>
          </ac:picMkLst>
        </pc:picChg>
        <pc:picChg chg="add mod">
          <ac:chgData name="Brian Meeker" userId="e9c6c602288c5b3d" providerId="LiveId" clId="{658DF3B0-E659-4963-A5C1-B9D4075DB617}" dt="2023-07-20T00:57:06.574" v="27457" actId="688"/>
          <ac:picMkLst>
            <pc:docMk/>
            <pc:sldMk cId="2937868052" sldId="367"/>
            <ac:picMk id="14" creationId="{D4301DFE-0EC0-0243-2586-1EF0FDE4A12A}"/>
          </ac:picMkLst>
        </pc:picChg>
        <pc:picChg chg="add mod ord">
          <ac:chgData name="Brian Meeker" userId="e9c6c602288c5b3d" providerId="LiveId" clId="{658DF3B0-E659-4963-A5C1-B9D4075DB617}" dt="2023-07-20T00:57:57.285" v="27469" actId="688"/>
          <ac:picMkLst>
            <pc:docMk/>
            <pc:sldMk cId="2937868052" sldId="367"/>
            <ac:picMk id="16" creationId="{618E42ED-5C7E-7E57-0E12-11215FB53CD3}"/>
          </ac:picMkLst>
        </pc:picChg>
        <pc:picChg chg="add mod">
          <ac:chgData name="Brian Meeker" userId="e9c6c602288c5b3d" providerId="LiveId" clId="{658DF3B0-E659-4963-A5C1-B9D4075DB617}" dt="2023-07-20T00:57:26.158" v="27462" actId="688"/>
          <ac:picMkLst>
            <pc:docMk/>
            <pc:sldMk cId="2937868052" sldId="367"/>
            <ac:picMk id="18" creationId="{F28E9094-AE5E-6F35-78B9-4C5BC79075AD}"/>
          </ac:picMkLst>
        </pc:picChg>
        <pc:picChg chg="mod">
          <ac:chgData name="Brian Meeker" userId="e9c6c602288c5b3d" providerId="LiveId" clId="{658DF3B0-E659-4963-A5C1-B9D4075DB617}" dt="2023-06-24T21:06:59.300" v="708" actId="1076"/>
          <ac:picMkLst>
            <pc:docMk/>
            <pc:sldMk cId="2937868052" sldId="367"/>
            <ac:picMk id="20" creationId="{0BB4AD80-C4C9-48DF-AEB9-18EC3A792690}"/>
          </ac:picMkLst>
        </pc:picChg>
        <pc:picChg chg="add mod">
          <ac:chgData name="Brian Meeker" userId="e9c6c602288c5b3d" providerId="LiveId" clId="{658DF3B0-E659-4963-A5C1-B9D4075DB617}" dt="2023-07-20T00:57:49.045" v="27466" actId="688"/>
          <ac:picMkLst>
            <pc:docMk/>
            <pc:sldMk cId="2937868052" sldId="367"/>
            <ac:picMk id="21" creationId="{7E126CFC-E181-6C4E-CC63-AE1B078CC620}"/>
          </ac:picMkLst>
        </pc:picChg>
      </pc:sldChg>
      <pc:sldChg chg="modSp del ord">
        <pc:chgData name="Brian Meeker" userId="e9c6c602288c5b3d" providerId="LiveId" clId="{658DF3B0-E659-4963-A5C1-B9D4075DB617}" dt="2023-07-20T00:08:55.280" v="24671" actId="47"/>
        <pc:sldMkLst>
          <pc:docMk/>
          <pc:sldMk cId="2000554287" sldId="368"/>
        </pc:sldMkLst>
        <pc:spChg chg="mod">
          <ac:chgData name="Brian Meeker" userId="e9c6c602288c5b3d" providerId="LiveId" clId="{658DF3B0-E659-4963-A5C1-B9D4075DB617}" dt="2023-06-24T20:10:35.679" v="481"/>
          <ac:spMkLst>
            <pc:docMk/>
            <pc:sldMk cId="2000554287" sldId="368"/>
            <ac:spMk id="10" creationId="{4B6C4460-B15B-44C1-9948-7E307E71138D}"/>
          </ac:spMkLst>
        </pc:spChg>
        <pc:spChg chg="mod">
          <ac:chgData name="Brian Meeker" userId="e9c6c602288c5b3d" providerId="LiveId" clId="{658DF3B0-E659-4963-A5C1-B9D4075DB617}" dt="2023-06-24T20:10:35.679" v="481"/>
          <ac:spMkLst>
            <pc:docMk/>
            <pc:sldMk cId="2000554287" sldId="368"/>
            <ac:spMk id="11" creationId="{75DDC884-D3C5-4C40-B27C-FC19C396DAB1}"/>
          </ac:spMkLst>
        </pc:spChg>
        <pc:spChg chg="mod">
          <ac:chgData name="Brian Meeker" userId="e9c6c602288c5b3d" providerId="LiveId" clId="{658DF3B0-E659-4963-A5C1-B9D4075DB617}" dt="2023-06-24T20:10:35.679" v="481"/>
          <ac:spMkLst>
            <pc:docMk/>
            <pc:sldMk cId="2000554287" sldId="368"/>
            <ac:spMk id="12" creationId="{A86EBC0B-E3A4-4C23-8F23-EC77F1FBB292}"/>
          </ac:spMkLst>
        </pc:spChg>
        <pc:spChg chg="mod">
          <ac:chgData name="Brian Meeker" userId="e9c6c602288c5b3d" providerId="LiveId" clId="{658DF3B0-E659-4963-A5C1-B9D4075DB617}" dt="2023-06-24T20:10:35.679" v="481"/>
          <ac:spMkLst>
            <pc:docMk/>
            <pc:sldMk cId="2000554287" sldId="368"/>
            <ac:spMk id="13" creationId="{8FF46D11-6D30-4074-B656-305E47A3FFD8}"/>
          </ac:spMkLst>
        </pc:spChg>
        <pc:spChg chg="mod">
          <ac:chgData name="Brian Meeker" userId="e9c6c602288c5b3d" providerId="LiveId" clId="{658DF3B0-E659-4963-A5C1-B9D4075DB617}" dt="2023-06-24T20:10:35.679" v="481"/>
          <ac:spMkLst>
            <pc:docMk/>
            <pc:sldMk cId="2000554287" sldId="368"/>
            <ac:spMk id="14" creationId="{B742C01D-8878-4839-B90D-748942EB83F5}"/>
          </ac:spMkLst>
        </pc:spChg>
        <pc:spChg chg="mod">
          <ac:chgData name="Brian Meeker" userId="e9c6c602288c5b3d" providerId="LiveId" clId="{658DF3B0-E659-4963-A5C1-B9D4075DB617}" dt="2023-06-24T20:10:35.679" v="481"/>
          <ac:spMkLst>
            <pc:docMk/>
            <pc:sldMk cId="2000554287" sldId="368"/>
            <ac:spMk id="16" creationId="{B313B735-5285-4D8F-ADA8-AA60AB79E819}"/>
          </ac:spMkLst>
        </pc:spChg>
        <pc:spChg chg="mod">
          <ac:chgData name="Brian Meeker" userId="e9c6c602288c5b3d" providerId="LiveId" clId="{658DF3B0-E659-4963-A5C1-B9D4075DB617}" dt="2023-06-24T20:10:35.679" v="481"/>
          <ac:spMkLst>
            <pc:docMk/>
            <pc:sldMk cId="2000554287" sldId="368"/>
            <ac:spMk id="17" creationId="{CD8371E6-27A7-4552-A12E-E6C7BCBE2592}"/>
          </ac:spMkLst>
        </pc:spChg>
        <pc:spChg chg="mod">
          <ac:chgData name="Brian Meeker" userId="e9c6c602288c5b3d" providerId="LiveId" clId="{658DF3B0-E659-4963-A5C1-B9D4075DB617}" dt="2023-06-24T20:10:35.679" v="481"/>
          <ac:spMkLst>
            <pc:docMk/>
            <pc:sldMk cId="2000554287" sldId="368"/>
            <ac:spMk id="18" creationId="{2F84DF51-E126-438D-9C58-79AF9BF63055}"/>
          </ac:spMkLst>
        </pc:spChg>
      </pc:sldChg>
      <pc:sldChg chg="modSp del mod modClrScheme chgLayout">
        <pc:chgData name="Brian Meeker" userId="e9c6c602288c5b3d" providerId="LiveId" clId="{658DF3B0-E659-4963-A5C1-B9D4075DB617}" dt="2023-06-24T22:22:29.051" v="1022" actId="2696"/>
        <pc:sldMkLst>
          <pc:docMk/>
          <pc:sldMk cId="1670641188" sldId="369"/>
        </pc:sldMkLst>
        <pc:spChg chg="mod ord">
          <ac:chgData name="Brian Meeker" userId="e9c6c602288c5b3d" providerId="LiveId" clId="{658DF3B0-E659-4963-A5C1-B9D4075DB617}" dt="2023-06-24T22:22:14.764" v="1021" actId="700"/>
          <ac:spMkLst>
            <pc:docMk/>
            <pc:sldMk cId="1670641188" sldId="369"/>
            <ac:spMk id="9" creationId="{34CF6D46-0668-4D53-8C59-F859F6E2F309}"/>
          </ac:spMkLst>
        </pc:spChg>
        <pc:spChg chg="mod">
          <ac:chgData name="Brian Meeker" userId="e9c6c602288c5b3d" providerId="LiveId" clId="{658DF3B0-E659-4963-A5C1-B9D4075DB617}" dt="2023-06-24T20:10:35.679" v="481"/>
          <ac:spMkLst>
            <pc:docMk/>
            <pc:sldMk cId="1670641188" sldId="369"/>
            <ac:spMk id="11" creationId="{078A1077-0C8F-4D90-8616-EE28EC3EF632}"/>
          </ac:spMkLst>
        </pc:spChg>
        <pc:spChg chg="mod">
          <ac:chgData name="Brian Meeker" userId="e9c6c602288c5b3d" providerId="LiveId" clId="{658DF3B0-E659-4963-A5C1-B9D4075DB617}" dt="2023-06-24T20:10:35.679" v="481"/>
          <ac:spMkLst>
            <pc:docMk/>
            <pc:sldMk cId="1670641188" sldId="369"/>
            <ac:spMk id="12" creationId="{A90567F7-E12B-4F4E-B800-9D1435624D66}"/>
          </ac:spMkLst>
        </pc:spChg>
        <pc:spChg chg="mod">
          <ac:chgData name="Brian Meeker" userId="e9c6c602288c5b3d" providerId="LiveId" clId="{658DF3B0-E659-4963-A5C1-B9D4075DB617}" dt="2023-06-24T20:10:35.679" v="481"/>
          <ac:spMkLst>
            <pc:docMk/>
            <pc:sldMk cId="1670641188" sldId="369"/>
            <ac:spMk id="13" creationId="{B9994D78-37C2-41B7-B7DD-EF7ED34BD407}"/>
          </ac:spMkLst>
        </pc:spChg>
        <pc:spChg chg="mod ord">
          <ac:chgData name="Brian Meeker" userId="e9c6c602288c5b3d" providerId="LiveId" clId="{658DF3B0-E659-4963-A5C1-B9D4075DB617}" dt="2023-06-24T22:22:14.764" v="1021" actId="700"/>
          <ac:spMkLst>
            <pc:docMk/>
            <pc:sldMk cId="1670641188" sldId="369"/>
            <ac:spMk id="14" creationId="{6F5360D4-1E3B-45FC-B68E-C78D7F3797E1}"/>
          </ac:spMkLst>
        </pc:spChg>
        <pc:picChg chg="mod ord">
          <ac:chgData name="Brian Meeker" userId="e9c6c602288c5b3d" providerId="LiveId" clId="{658DF3B0-E659-4963-A5C1-B9D4075DB617}" dt="2023-06-24T22:22:14.764" v="1021" actId="700"/>
          <ac:picMkLst>
            <pc:docMk/>
            <pc:sldMk cId="1670641188" sldId="369"/>
            <ac:picMk id="24" creationId="{AE28B949-DD41-4FAB-9BFD-9B1865AB8C09}"/>
          </ac:picMkLst>
        </pc:picChg>
        <pc:picChg chg="mod ord">
          <ac:chgData name="Brian Meeker" userId="e9c6c602288c5b3d" providerId="LiveId" clId="{658DF3B0-E659-4963-A5C1-B9D4075DB617}" dt="2023-06-24T22:22:14.764" v="1021" actId="700"/>
          <ac:picMkLst>
            <pc:docMk/>
            <pc:sldMk cId="1670641188" sldId="369"/>
            <ac:picMk id="25" creationId="{D9EE4828-B1AC-4232-BEC3-CBCA0DD3D25B}"/>
          </ac:picMkLst>
        </pc:picChg>
      </pc:sldChg>
      <pc:sldChg chg="addSp delSp modSp mod ord modNotesTx">
        <pc:chgData name="Brian Meeker" userId="e9c6c602288c5b3d" providerId="LiveId" clId="{658DF3B0-E659-4963-A5C1-B9D4075DB617}" dt="2023-07-22T14:34:01.983" v="29287" actId="20577"/>
        <pc:sldMkLst>
          <pc:docMk/>
          <pc:sldMk cId="2330317391" sldId="372"/>
        </pc:sldMkLst>
        <pc:spChg chg="add del mod">
          <ac:chgData name="Brian Meeker" userId="e9c6c602288c5b3d" providerId="LiveId" clId="{658DF3B0-E659-4963-A5C1-B9D4075DB617}" dt="2023-07-20T01:24:25.892" v="27519" actId="478"/>
          <ac:spMkLst>
            <pc:docMk/>
            <pc:sldMk cId="2330317391" sldId="372"/>
            <ac:spMk id="3" creationId="{E7C6F4D8-742B-EFBA-5C4F-8F7F10C4F6BD}"/>
          </ac:spMkLst>
        </pc:spChg>
        <pc:spChg chg="add del mod">
          <ac:chgData name="Brian Meeker" userId="e9c6c602288c5b3d" providerId="LiveId" clId="{658DF3B0-E659-4963-A5C1-B9D4075DB617}" dt="2023-07-20T01:24:27.581" v="27520" actId="478"/>
          <ac:spMkLst>
            <pc:docMk/>
            <pc:sldMk cId="2330317391" sldId="372"/>
            <ac:spMk id="5" creationId="{0DC7FC54-C5FE-E421-298A-D9D19CDE6FAF}"/>
          </ac:spMkLst>
        </pc:spChg>
        <pc:spChg chg="add del mod">
          <ac:chgData name="Brian Meeker" userId="e9c6c602288c5b3d" providerId="LiveId" clId="{658DF3B0-E659-4963-A5C1-B9D4075DB617}" dt="2023-07-20T01:24:30.012" v="27521" actId="478"/>
          <ac:spMkLst>
            <pc:docMk/>
            <pc:sldMk cId="2330317391" sldId="372"/>
            <ac:spMk id="7" creationId="{EB5B0999-9FB6-12A1-C485-D2C0C6DD0D9A}"/>
          </ac:spMkLst>
        </pc:spChg>
        <pc:spChg chg="mod">
          <ac:chgData name="Brian Meeker" userId="e9c6c602288c5b3d" providerId="LiveId" clId="{658DF3B0-E659-4963-A5C1-B9D4075DB617}" dt="2023-07-20T01:35:07.869" v="28176" actId="1036"/>
          <ac:spMkLst>
            <pc:docMk/>
            <pc:sldMk cId="2330317391" sldId="372"/>
            <ac:spMk id="15" creationId="{4B3E83B9-222A-4520-83DF-65CC433DACF1}"/>
          </ac:spMkLst>
        </pc:spChg>
        <pc:spChg chg="mod">
          <ac:chgData name="Brian Meeker" userId="e9c6c602288c5b3d" providerId="LiveId" clId="{658DF3B0-E659-4963-A5C1-B9D4075DB617}" dt="2023-07-20T01:35:07.869" v="28176" actId="1036"/>
          <ac:spMkLst>
            <pc:docMk/>
            <pc:sldMk cId="2330317391" sldId="372"/>
            <ac:spMk id="17" creationId="{E17FA55F-C7EA-4BF4-8024-B7D78BD78899}"/>
          </ac:spMkLst>
        </pc:spChg>
        <pc:spChg chg="mod">
          <ac:chgData name="Brian Meeker" userId="e9c6c602288c5b3d" providerId="LiveId" clId="{658DF3B0-E659-4963-A5C1-B9D4075DB617}" dt="2023-06-24T20:10:35.679" v="481"/>
          <ac:spMkLst>
            <pc:docMk/>
            <pc:sldMk cId="2330317391" sldId="372"/>
            <ac:spMk id="21" creationId="{FC983FB1-C97B-41D3-9FB3-3965A27A682D}"/>
          </ac:spMkLst>
        </pc:spChg>
        <pc:spChg chg="mod">
          <ac:chgData name="Brian Meeker" userId="e9c6c602288c5b3d" providerId="LiveId" clId="{658DF3B0-E659-4963-A5C1-B9D4075DB617}" dt="2023-06-24T20:10:35.679" v="481"/>
          <ac:spMkLst>
            <pc:docMk/>
            <pc:sldMk cId="2330317391" sldId="372"/>
            <ac:spMk id="22" creationId="{B6B03491-29ED-44F3-91B1-95FE8D2D8A5D}"/>
          </ac:spMkLst>
        </pc:spChg>
        <pc:spChg chg="mod">
          <ac:chgData name="Brian Meeker" userId="e9c6c602288c5b3d" providerId="LiveId" clId="{658DF3B0-E659-4963-A5C1-B9D4075DB617}" dt="2023-06-24T20:10:35.679" v="481"/>
          <ac:spMkLst>
            <pc:docMk/>
            <pc:sldMk cId="2330317391" sldId="372"/>
            <ac:spMk id="23" creationId="{E8C61C62-3469-4549-83A6-FB9E93FFF732}"/>
          </ac:spMkLst>
        </pc:spChg>
        <pc:picChg chg="add mod">
          <ac:chgData name="Brian Meeker" userId="e9c6c602288c5b3d" providerId="LiveId" clId="{658DF3B0-E659-4963-A5C1-B9D4075DB617}" dt="2023-07-20T01:25:07.603" v="27525" actId="1076"/>
          <ac:picMkLst>
            <pc:docMk/>
            <pc:sldMk cId="2330317391" sldId="372"/>
            <ac:picMk id="9" creationId="{67F9A4C2-34F1-181E-DE85-D25A47B25F22}"/>
          </ac:picMkLst>
        </pc:picChg>
        <pc:picChg chg="del mod">
          <ac:chgData name="Brian Meeker" userId="e9c6c602288c5b3d" providerId="LiveId" clId="{658DF3B0-E659-4963-A5C1-B9D4075DB617}" dt="2023-07-20T01:24:23.613" v="27517" actId="478"/>
          <ac:picMkLst>
            <pc:docMk/>
            <pc:sldMk cId="2330317391" sldId="372"/>
            <ac:picMk id="13" creationId="{22858132-76FC-4F1E-BBD7-969497F1A04A}"/>
          </ac:picMkLst>
        </pc:picChg>
        <pc:picChg chg="del mod">
          <ac:chgData name="Brian Meeker" userId="e9c6c602288c5b3d" providerId="LiveId" clId="{658DF3B0-E659-4963-A5C1-B9D4075DB617}" dt="2023-07-20T01:24:24.518" v="27518" actId="478"/>
          <ac:picMkLst>
            <pc:docMk/>
            <pc:sldMk cId="2330317391" sldId="372"/>
            <ac:picMk id="19" creationId="{4DDD4EE5-D9CF-4433-8027-E8390EC16D11}"/>
          </ac:picMkLst>
        </pc:picChg>
        <pc:picChg chg="del mod">
          <ac:chgData name="Brian Meeker" userId="e9c6c602288c5b3d" providerId="LiveId" clId="{658DF3B0-E659-4963-A5C1-B9D4075DB617}" dt="2023-07-20T01:24:22.686" v="27515" actId="478"/>
          <ac:picMkLst>
            <pc:docMk/>
            <pc:sldMk cId="2330317391" sldId="372"/>
            <ac:picMk id="28" creationId="{418F3B9B-6683-4DCF-8F6A-173C94E52CEC}"/>
          </ac:picMkLst>
        </pc:picChg>
      </pc:sldChg>
      <pc:sldChg chg="modSp del ord">
        <pc:chgData name="Brian Meeker" userId="e9c6c602288c5b3d" providerId="LiveId" clId="{658DF3B0-E659-4963-A5C1-B9D4075DB617}" dt="2023-07-20T00:08:59.377" v="24675" actId="47"/>
        <pc:sldMkLst>
          <pc:docMk/>
          <pc:sldMk cId="675424237" sldId="373"/>
        </pc:sldMkLst>
        <pc:spChg chg="mod">
          <ac:chgData name="Brian Meeker" userId="e9c6c602288c5b3d" providerId="LiveId" clId="{658DF3B0-E659-4963-A5C1-B9D4075DB617}" dt="2023-06-24T20:10:35.679" v="481"/>
          <ac:spMkLst>
            <pc:docMk/>
            <pc:sldMk cId="675424237" sldId="373"/>
            <ac:spMk id="3" creationId="{049B8CA1-F36B-4A0B-9400-A61E616A782B}"/>
          </ac:spMkLst>
        </pc:spChg>
        <pc:spChg chg="mod">
          <ac:chgData name="Brian Meeker" userId="e9c6c602288c5b3d" providerId="LiveId" clId="{658DF3B0-E659-4963-A5C1-B9D4075DB617}" dt="2023-06-24T20:10:35.679" v="481"/>
          <ac:spMkLst>
            <pc:docMk/>
            <pc:sldMk cId="675424237" sldId="373"/>
            <ac:spMk id="4" creationId="{57463614-5D58-4100-9703-F52E039DA9F5}"/>
          </ac:spMkLst>
        </pc:spChg>
        <pc:spChg chg="mod">
          <ac:chgData name="Brian Meeker" userId="e9c6c602288c5b3d" providerId="LiveId" clId="{658DF3B0-E659-4963-A5C1-B9D4075DB617}" dt="2023-06-24T20:10:35.679" v="481"/>
          <ac:spMkLst>
            <pc:docMk/>
            <pc:sldMk cId="675424237" sldId="373"/>
            <ac:spMk id="5" creationId="{64749910-03DE-467B-9053-38FCC9DD8E6A}"/>
          </ac:spMkLst>
        </pc:spChg>
        <pc:spChg chg="mod">
          <ac:chgData name="Brian Meeker" userId="e9c6c602288c5b3d" providerId="LiveId" clId="{658DF3B0-E659-4963-A5C1-B9D4075DB617}" dt="2023-06-24T20:10:35.679" v="481"/>
          <ac:spMkLst>
            <pc:docMk/>
            <pc:sldMk cId="675424237" sldId="373"/>
            <ac:spMk id="6" creationId="{0FE5A579-8B26-495C-99C8-E8E46DD52E2A}"/>
          </ac:spMkLst>
        </pc:spChg>
      </pc:sldChg>
      <pc:sldChg chg="modSp del mod ord">
        <pc:chgData name="Brian Meeker" userId="e9c6c602288c5b3d" providerId="LiveId" clId="{658DF3B0-E659-4963-A5C1-B9D4075DB617}" dt="2023-07-20T00:08:57.881" v="24674" actId="47"/>
        <pc:sldMkLst>
          <pc:docMk/>
          <pc:sldMk cId="2779304341" sldId="374"/>
        </pc:sldMkLst>
        <pc:spChg chg="mod">
          <ac:chgData name="Brian Meeker" userId="e9c6c602288c5b3d" providerId="LiveId" clId="{658DF3B0-E659-4963-A5C1-B9D4075DB617}" dt="2023-06-24T20:10:35.679" v="481"/>
          <ac:spMkLst>
            <pc:docMk/>
            <pc:sldMk cId="2779304341" sldId="374"/>
            <ac:spMk id="17" creationId="{41B8265F-0335-46B8-85FE-5DC71808AEA0}"/>
          </ac:spMkLst>
        </pc:spChg>
        <pc:spChg chg="mod">
          <ac:chgData name="Brian Meeker" userId="e9c6c602288c5b3d" providerId="LiveId" clId="{658DF3B0-E659-4963-A5C1-B9D4075DB617}" dt="2023-06-24T20:10:35.679" v="481"/>
          <ac:spMkLst>
            <pc:docMk/>
            <pc:sldMk cId="2779304341" sldId="374"/>
            <ac:spMk id="18" creationId="{ABA360C0-316D-4AA4-BD9B-08EC4999FA91}"/>
          </ac:spMkLst>
        </pc:spChg>
        <pc:spChg chg="mod">
          <ac:chgData name="Brian Meeker" userId="e9c6c602288c5b3d" providerId="LiveId" clId="{658DF3B0-E659-4963-A5C1-B9D4075DB617}" dt="2023-06-24T20:10:35.679" v="481"/>
          <ac:spMkLst>
            <pc:docMk/>
            <pc:sldMk cId="2779304341" sldId="374"/>
            <ac:spMk id="19" creationId="{E01D7E41-2095-436E-9D1D-D70C312D2694}"/>
          </ac:spMkLst>
        </pc:spChg>
        <pc:spChg chg="mod">
          <ac:chgData name="Brian Meeker" userId="e9c6c602288c5b3d" providerId="LiveId" clId="{658DF3B0-E659-4963-A5C1-B9D4075DB617}" dt="2023-06-24T20:10:35.679" v="481"/>
          <ac:spMkLst>
            <pc:docMk/>
            <pc:sldMk cId="2779304341" sldId="374"/>
            <ac:spMk id="23" creationId="{94275CF4-52B5-4C75-80B8-B7B904A28E92}"/>
          </ac:spMkLst>
        </pc:spChg>
        <pc:spChg chg="mod">
          <ac:chgData name="Brian Meeker" userId="e9c6c602288c5b3d" providerId="LiveId" clId="{658DF3B0-E659-4963-A5C1-B9D4075DB617}" dt="2023-06-24T20:10:35.793" v="482" actId="27636"/>
          <ac:spMkLst>
            <pc:docMk/>
            <pc:sldMk cId="2779304341" sldId="374"/>
            <ac:spMk id="28" creationId="{C4B94690-44FD-40A0-BE39-76970D06058F}"/>
          </ac:spMkLst>
        </pc:spChg>
        <pc:picChg chg="mod">
          <ac:chgData name="Brian Meeker" userId="e9c6c602288c5b3d" providerId="LiveId" clId="{658DF3B0-E659-4963-A5C1-B9D4075DB617}" dt="2023-06-24T19:43:26.848" v="193"/>
          <ac:picMkLst>
            <pc:docMk/>
            <pc:sldMk cId="2779304341" sldId="374"/>
            <ac:picMk id="20" creationId="{98A4E127-620B-4BE3-A60C-F4C11B911E36}"/>
          </ac:picMkLst>
        </pc:picChg>
      </pc:sldChg>
      <pc:sldChg chg="modSp del ord">
        <pc:chgData name="Brian Meeker" userId="e9c6c602288c5b3d" providerId="LiveId" clId="{658DF3B0-E659-4963-A5C1-B9D4075DB617}" dt="2023-07-20T00:08:56.110" v="24672" actId="47"/>
        <pc:sldMkLst>
          <pc:docMk/>
          <pc:sldMk cId="2206059609" sldId="375"/>
        </pc:sldMkLst>
        <pc:spChg chg="mod">
          <ac:chgData name="Brian Meeker" userId="e9c6c602288c5b3d" providerId="LiveId" clId="{658DF3B0-E659-4963-A5C1-B9D4075DB617}" dt="2023-06-24T20:10:35.679" v="481"/>
          <ac:spMkLst>
            <pc:docMk/>
            <pc:sldMk cId="2206059609" sldId="375"/>
            <ac:spMk id="3" creationId="{591C7EBC-A39A-4A6E-8853-1682D5EA6D30}"/>
          </ac:spMkLst>
        </pc:spChg>
        <pc:spChg chg="mod">
          <ac:chgData name="Brian Meeker" userId="e9c6c602288c5b3d" providerId="LiveId" clId="{658DF3B0-E659-4963-A5C1-B9D4075DB617}" dt="2023-06-24T20:10:35.679" v="481"/>
          <ac:spMkLst>
            <pc:docMk/>
            <pc:sldMk cId="2206059609" sldId="375"/>
            <ac:spMk id="4" creationId="{04A9D814-FF70-497D-BAD3-06DC0C12832A}"/>
          </ac:spMkLst>
        </pc:spChg>
        <pc:spChg chg="mod">
          <ac:chgData name="Brian Meeker" userId="e9c6c602288c5b3d" providerId="LiveId" clId="{658DF3B0-E659-4963-A5C1-B9D4075DB617}" dt="2023-06-24T20:10:35.679" v="481"/>
          <ac:spMkLst>
            <pc:docMk/>
            <pc:sldMk cId="2206059609" sldId="375"/>
            <ac:spMk id="5" creationId="{6903F801-3A35-4450-BBDB-98C272A69B29}"/>
          </ac:spMkLst>
        </pc:spChg>
        <pc:spChg chg="mod">
          <ac:chgData name="Brian Meeker" userId="e9c6c602288c5b3d" providerId="LiveId" clId="{658DF3B0-E659-4963-A5C1-B9D4075DB617}" dt="2023-06-24T20:10:35.679" v="481"/>
          <ac:spMkLst>
            <pc:docMk/>
            <pc:sldMk cId="2206059609" sldId="375"/>
            <ac:spMk id="6" creationId="{31EFDC92-DC17-4A6E-B9CF-D23C378276B8}"/>
          </ac:spMkLst>
        </pc:spChg>
      </pc:sldChg>
      <pc:sldChg chg="modSp del ord">
        <pc:chgData name="Brian Meeker" userId="e9c6c602288c5b3d" providerId="LiveId" clId="{658DF3B0-E659-4963-A5C1-B9D4075DB617}" dt="2023-07-20T00:09:01.540" v="24677" actId="47"/>
        <pc:sldMkLst>
          <pc:docMk/>
          <pc:sldMk cId="4062003319" sldId="376"/>
        </pc:sldMkLst>
        <pc:spChg chg="mod">
          <ac:chgData name="Brian Meeker" userId="e9c6c602288c5b3d" providerId="LiveId" clId="{658DF3B0-E659-4963-A5C1-B9D4075DB617}" dt="2023-06-24T20:10:35.679" v="481"/>
          <ac:spMkLst>
            <pc:docMk/>
            <pc:sldMk cId="4062003319" sldId="376"/>
            <ac:spMk id="7" creationId="{BC31223B-F964-409B-BCFB-7D52E97E4054}"/>
          </ac:spMkLst>
        </pc:spChg>
        <pc:spChg chg="mod">
          <ac:chgData name="Brian Meeker" userId="e9c6c602288c5b3d" providerId="LiveId" clId="{658DF3B0-E659-4963-A5C1-B9D4075DB617}" dt="2023-06-24T20:10:35.679" v="481"/>
          <ac:spMkLst>
            <pc:docMk/>
            <pc:sldMk cId="4062003319" sldId="376"/>
            <ac:spMk id="8" creationId="{F693D8AC-FF5F-4308-BD5D-F3629C785A2F}"/>
          </ac:spMkLst>
        </pc:spChg>
        <pc:spChg chg="mod">
          <ac:chgData name="Brian Meeker" userId="e9c6c602288c5b3d" providerId="LiveId" clId="{658DF3B0-E659-4963-A5C1-B9D4075DB617}" dt="2023-06-24T20:10:35.679" v="481"/>
          <ac:spMkLst>
            <pc:docMk/>
            <pc:sldMk cId="4062003319" sldId="376"/>
            <ac:spMk id="9" creationId="{FCA99590-DAB9-4B30-8543-1BC95BF0E583}"/>
          </ac:spMkLst>
        </pc:spChg>
        <pc:spChg chg="mod">
          <ac:chgData name="Brian Meeker" userId="e9c6c602288c5b3d" providerId="LiveId" clId="{658DF3B0-E659-4963-A5C1-B9D4075DB617}" dt="2023-06-24T20:10:35.679" v="481"/>
          <ac:spMkLst>
            <pc:docMk/>
            <pc:sldMk cId="4062003319" sldId="376"/>
            <ac:spMk id="10" creationId="{C39B7D33-F20A-4BEC-8297-45B83F439C9C}"/>
          </ac:spMkLst>
        </pc:spChg>
        <pc:spChg chg="mod">
          <ac:chgData name="Brian Meeker" userId="e9c6c602288c5b3d" providerId="LiveId" clId="{658DF3B0-E659-4963-A5C1-B9D4075DB617}" dt="2023-06-24T20:10:35.679" v="481"/>
          <ac:spMkLst>
            <pc:docMk/>
            <pc:sldMk cId="4062003319" sldId="376"/>
            <ac:spMk id="11" creationId="{FD94F5F1-88A3-4B13-8EBA-47DAB2DF00C9}"/>
          </ac:spMkLst>
        </pc:spChg>
        <pc:spChg chg="mod">
          <ac:chgData name="Brian Meeker" userId="e9c6c602288c5b3d" providerId="LiveId" clId="{658DF3B0-E659-4963-A5C1-B9D4075DB617}" dt="2023-06-24T20:10:35.679" v="481"/>
          <ac:spMkLst>
            <pc:docMk/>
            <pc:sldMk cId="4062003319" sldId="376"/>
            <ac:spMk id="12" creationId="{A1A115CA-6CAF-4A96-ADFB-04588C1A796E}"/>
          </ac:spMkLst>
        </pc:spChg>
        <pc:spChg chg="mod">
          <ac:chgData name="Brian Meeker" userId="e9c6c602288c5b3d" providerId="LiveId" clId="{658DF3B0-E659-4963-A5C1-B9D4075DB617}" dt="2023-06-24T20:10:35.679" v="481"/>
          <ac:spMkLst>
            <pc:docMk/>
            <pc:sldMk cId="4062003319" sldId="376"/>
            <ac:spMk id="13" creationId="{47E9186B-E5E8-41FD-BFEE-0E574ABA486A}"/>
          </ac:spMkLst>
        </pc:spChg>
        <pc:spChg chg="mod">
          <ac:chgData name="Brian Meeker" userId="e9c6c602288c5b3d" providerId="LiveId" clId="{658DF3B0-E659-4963-A5C1-B9D4075DB617}" dt="2023-06-24T20:10:35.679" v="481"/>
          <ac:spMkLst>
            <pc:docMk/>
            <pc:sldMk cId="4062003319" sldId="376"/>
            <ac:spMk id="14" creationId="{D858F0E8-5723-4917-B2F4-1959CDA57357}"/>
          </ac:spMkLst>
        </pc:spChg>
        <pc:spChg chg="mod">
          <ac:chgData name="Brian Meeker" userId="e9c6c602288c5b3d" providerId="LiveId" clId="{658DF3B0-E659-4963-A5C1-B9D4075DB617}" dt="2023-06-24T20:10:35.679" v="481"/>
          <ac:spMkLst>
            <pc:docMk/>
            <pc:sldMk cId="4062003319" sldId="376"/>
            <ac:spMk id="15" creationId="{89CE2F29-4F13-4337-8A82-25313F29D150}"/>
          </ac:spMkLst>
        </pc:spChg>
        <pc:spChg chg="mod">
          <ac:chgData name="Brian Meeker" userId="e9c6c602288c5b3d" providerId="LiveId" clId="{658DF3B0-E659-4963-A5C1-B9D4075DB617}" dt="2023-06-24T20:10:35.679" v="481"/>
          <ac:spMkLst>
            <pc:docMk/>
            <pc:sldMk cId="4062003319" sldId="376"/>
            <ac:spMk id="16" creationId="{B2486DC8-B909-491B-95D1-B14F3DEC88E3}"/>
          </ac:spMkLst>
        </pc:spChg>
      </pc:sldChg>
      <pc:sldChg chg="addSp delSp modSp mod ord modShow">
        <pc:chgData name="Brian Meeker" userId="e9c6c602288c5b3d" providerId="LiveId" clId="{658DF3B0-E659-4963-A5C1-B9D4075DB617}" dt="2023-07-20T00:12:36.931" v="24694" actId="729"/>
        <pc:sldMkLst>
          <pc:docMk/>
          <pc:sldMk cId="279754773" sldId="377"/>
        </pc:sldMkLst>
        <pc:spChg chg="mod">
          <ac:chgData name="Brian Meeker" userId="e9c6c602288c5b3d" providerId="LiveId" clId="{658DF3B0-E659-4963-A5C1-B9D4075DB617}" dt="2023-06-24T20:10:35.679" v="481"/>
          <ac:spMkLst>
            <pc:docMk/>
            <pc:sldMk cId="279754773" sldId="377"/>
            <ac:spMk id="4" creationId="{6F67426A-9C36-4C9E-B549-AD3B8874F193}"/>
          </ac:spMkLst>
        </pc:spChg>
        <pc:spChg chg="add del mod">
          <ac:chgData name="Brian Meeker" userId="e9c6c602288c5b3d" providerId="LiveId" clId="{658DF3B0-E659-4963-A5C1-B9D4075DB617}" dt="2023-07-04T18:06:06.650" v="22801" actId="478"/>
          <ac:spMkLst>
            <pc:docMk/>
            <pc:sldMk cId="279754773" sldId="377"/>
            <ac:spMk id="5" creationId="{EB144095-1542-4041-685C-02DFBF571C69}"/>
          </ac:spMkLst>
        </pc:spChg>
        <pc:spChg chg="mod">
          <ac:chgData name="Brian Meeker" userId="e9c6c602288c5b3d" providerId="LiveId" clId="{658DF3B0-E659-4963-A5C1-B9D4075DB617}" dt="2023-07-04T18:06:58.346" v="22814" actId="20577"/>
          <ac:spMkLst>
            <pc:docMk/>
            <pc:sldMk cId="279754773" sldId="377"/>
            <ac:spMk id="6" creationId="{A9D6F00D-881F-4920-89F9-792BA92E543D}"/>
          </ac:spMkLst>
        </pc:spChg>
        <pc:spChg chg="mod">
          <ac:chgData name="Brian Meeker" userId="e9c6c602288c5b3d" providerId="LiveId" clId="{658DF3B0-E659-4963-A5C1-B9D4075DB617}" dt="2023-06-24T20:10:35.679" v="481"/>
          <ac:spMkLst>
            <pc:docMk/>
            <pc:sldMk cId="279754773" sldId="377"/>
            <ac:spMk id="9" creationId="{3087E772-2F2C-4C47-BBBF-7E764029EAFA}"/>
          </ac:spMkLst>
        </pc:spChg>
        <pc:spChg chg="mod">
          <ac:chgData name="Brian Meeker" userId="e9c6c602288c5b3d" providerId="LiveId" clId="{658DF3B0-E659-4963-A5C1-B9D4075DB617}" dt="2023-06-24T20:10:35.679" v="481"/>
          <ac:spMkLst>
            <pc:docMk/>
            <pc:sldMk cId="279754773" sldId="377"/>
            <ac:spMk id="10" creationId="{C43915F4-91EA-41AF-93B6-5D572A9EF60D}"/>
          </ac:spMkLst>
        </pc:spChg>
        <pc:spChg chg="mod">
          <ac:chgData name="Brian Meeker" userId="e9c6c602288c5b3d" providerId="LiveId" clId="{658DF3B0-E659-4963-A5C1-B9D4075DB617}" dt="2023-06-24T20:10:35.679" v="481"/>
          <ac:spMkLst>
            <pc:docMk/>
            <pc:sldMk cId="279754773" sldId="377"/>
            <ac:spMk id="16" creationId="{64D73EFD-BA26-43EF-A3B9-C2877D8A6F02}"/>
          </ac:spMkLst>
        </pc:spChg>
        <pc:picChg chg="add mod">
          <ac:chgData name="Brian Meeker" userId="e9c6c602288c5b3d" providerId="LiveId" clId="{658DF3B0-E659-4963-A5C1-B9D4075DB617}" dt="2023-07-04T18:05:56.580" v="22799"/>
          <ac:picMkLst>
            <pc:docMk/>
            <pc:sldMk cId="279754773" sldId="377"/>
            <ac:picMk id="2" creationId="{8EDCF14A-4F51-C202-8CA5-12241E5920B8}"/>
          </ac:picMkLst>
        </pc:picChg>
        <pc:picChg chg="del mod">
          <ac:chgData name="Brian Meeker" userId="e9c6c602288c5b3d" providerId="LiveId" clId="{658DF3B0-E659-4963-A5C1-B9D4075DB617}" dt="2023-07-04T18:06:01.460" v="22800" actId="478"/>
          <ac:picMkLst>
            <pc:docMk/>
            <pc:sldMk cId="279754773" sldId="377"/>
            <ac:picMk id="18" creationId="{5321AB55-5509-4588-ABEC-5DFF2EFF6B53}"/>
          </ac:picMkLst>
        </pc:picChg>
      </pc:sldChg>
      <pc:sldChg chg="addSp delSp modSp new mod ord setBg modClrScheme chgLayout modNotesTx">
        <pc:chgData name="Brian Meeker" userId="e9c6c602288c5b3d" providerId="LiveId" clId="{658DF3B0-E659-4963-A5C1-B9D4075DB617}" dt="2023-07-20T00:19:19.184" v="24988" actId="20577"/>
        <pc:sldMkLst>
          <pc:docMk/>
          <pc:sldMk cId="4002313800" sldId="378"/>
        </pc:sldMkLst>
        <pc:spChg chg="del mod ord">
          <ac:chgData name="Brian Meeker" userId="e9c6c602288c5b3d" providerId="LiveId" clId="{658DF3B0-E659-4963-A5C1-B9D4075DB617}" dt="2023-06-24T19:45:09.238" v="261" actId="700"/>
          <ac:spMkLst>
            <pc:docMk/>
            <pc:sldMk cId="4002313800" sldId="378"/>
            <ac:spMk id="2" creationId="{1CC3B924-841A-0BA7-688C-CAACB9101599}"/>
          </ac:spMkLst>
        </pc:spChg>
        <pc:spChg chg="add del mod">
          <ac:chgData name="Brian Meeker" userId="e9c6c602288c5b3d" providerId="LiveId" clId="{658DF3B0-E659-4963-A5C1-B9D4075DB617}" dt="2023-07-20T00:14:45.775" v="24706" actId="767"/>
          <ac:spMkLst>
            <pc:docMk/>
            <pc:sldMk cId="4002313800" sldId="378"/>
            <ac:spMk id="2" creationId="{548160F9-48CB-5793-F17A-9362EABAEF0A}"/>
          </ac:spMkLst>
        </pc:spChg>
        <pc:spChg chg="del mod ord">
          <ac:chgData name="Brian Meeker" userId="e9c6c602288c5b3d" providerId="LiveId" clId="{658DF3B0-E659-4963-A5C1-B9D4075DB617}" dt="2023-06-24T19:45:09.238" v="261" actId="700"/>
          <ac:spMkLst>
            <pc:docMk/>
            <pc:sldMk cId="4002313800" sldId="378"/>
            <ac:spMk id="3" creationId="{24DE785D-FA5D-5CBE-B417-F270A191DCE6}"/>
          </ac:spMkLst>
        </pc:spChg>
        <pc:spChg chg="add del mod">
          <ac:chgData name="Brian Meeker" userId="e9c6c602288c5b3d" providerId="LiveId" clId="{658DF3B0-E659-4963-A5C1-B9D4075DB617}" dt="2023-07-20T00:15:00.332" v="24717" actId="767"/>
          <ac:spMkLst>
            <pc:docMk/>
            <pc:sldMk cId="4002313800" sldId="378"/>
            <ac:spMk id="3" creationId="{9F6F2978-5386-7158-BB73-57D4983DD64D}"/>
          </ac:spMkLst>
        </pc:spChg>
        <pc:spChg chg="del">
          <ac:chgData name="Brian Meeker" userId="e9c6c602288c5b3d" providerId="LiveId" clId="{658DF3B0-E659-4963-A5C1-B9D4075DB617}" dt="2023-06-24T19:45:09.238" v="261" actId="700"/>
          <ac:spMkLst>
            <pc:docMk/>
            <pc:sldMk cId="4002313800" sldId="378"/>
            <ac:spMk id="4" creationId="{383DCA37-4183-72F0-90AB-29E48A67AEE2}"/>
          </ac:spMkLst>
        </pc:spChg>
        <pc:spChg chg="mod ord">
          <ac:chgData name="Brian Meeker" userId="e9c6c602288c5b3d" providerId="LiveId" clId="{658DF3B0-E659-4963-A5C1-B9D4075DB617}" dt="2023-06-24T20:10:35.679" v="481"/>
          <ac:spMkLst>
            <pc:docMk/>
            <pc:sldMk cId="4002313800" sldId="378"/>
            <ac:spMk id="5" creationId="{F8D92ADA-619E-5CD1-234B-57326D3CFB9D}"/>
          </ac:spMkLst>
        </pc:spChg>
        <pc:spChg chg="mod ord">
          <ac:chgData name="Brian Meeker" userId="e9c6c602288c5b3d" providerId="LiveId" clId="{658DF3B0-E659-4963-A5C1-B9D4075DB617}" dt="2023-06-24T20:10:35.679" v="481"/>
          <ac:spMkLst>
            <pc:docMk/>
            <pc:sldMk cId="4002313800" sldId="378"/>
            <ac:spMk id="6" creationId="{D31D0D0B-6E87-A642-C008-051BC778DAEA}"/>
          </ac:spMkLst>
        </pc:spChg>
        <pc:spChg chg="mod ord">
          <ac:chgData name="Brian Meeker" userId="e9c6c602288c5b3d" providerId="LiveId" clId="{658DF3B0-E659-4963-A5C1-B9D4075DB617}" dt="2023-06-24T20:10:35.679" v="481"/>
          <ac:spMkLst>
            <pc:docMk/>
            <pc:sldMk cId="4002313800" sldId="378"/>
            <ac:spMk id="7" creationId="{A844A6F2-1A82-66D9-70D3-A2F160EEFE61}"/>
          </ac:spMkLst>
        </pc:spChg>
        <pc:spChg chg="add mod ord">
          <ac:chgData name="Brian Meeker" userId="e9c6c602288c5b3d" providerId="LiveId" clId="{658DF3B0-E659-4963-A5C1-B9D4075DB617}" dt="2023-07-20T00:14:02.327" v="24701" actId="26606"/>
          <ac:spMkLst>
            <pc:docMk/>
            <pc:sldMk cId="4002313800" sldId="378"/>
            <ac:spMk id="8" creationId="{C6E4994C-5380-A503-390B-6824962801E5}"/>
          </ac:spMkLst>
        </pc:spChg>
        <pc:spChg chg="add del mod ord">
          <ac:chgData name="Brian Meeker" userId="e9c6c602288c5b3d" providerId="LiveId" clId="{658DF3B0-E659-4963-A5C1-B9D4075DB617}" dt="2023-06-24T19:53:49.796" v="294"/>
          <ac:spMkLst>
            <pc:docMk/>
            <pc:sldMk cId="4002313800" sldId="378"/>
            <ac:spMk id="9" creationId="{F24AEA80-73E7-94FC-60DB-85C9BB4D8217}"/>
          </ac:spMkLst>
        </pc:spChg>
        <pc:spChg chg="add mod ord">
          <ac:chgData name="Brian Meeker" userId="e9c6c602288c5b3d" providerId="LiveId" clId="{658DF3B0-E659-4963-A5C1-B9D4075DB617}" dt="2023-07-20T00:18:00.459" v="24778" actId="3626"/>
          <ac:spMkLst>
            <pc:docMk/>
            <pc:sldMk cId="4002313800" sldId="378"/>
            <ac:spMk id="10" creationId="{90972DBC-8C33-E011-F977-7C6B914D7B9A}"/>
          </ac:spMkLst>
        </pc:spChg>
        <pc:spChg chg="add">
          <ac:chgData name="Brian Meeker" userId="e9c6c602288c5b3d" providerId="LiveId" clId="{658DF3B0-E659-4963-A5C1-B9D4075DB617}" dt="2023-07-20T00:14:02.327" v="24701" actId="26606"/>
          <ac:spMkLst>
            <pc:docMk/>
            <pc:sldMk cId="4002313800" sldId="378"/>
            <ac:spMk id="15" creationId="{61293230-B0F6-45B1-96D1-13D18E242995}"/>
          </ac:spMkLst>
        </pc:spChg>
        <pc:spChg chg="add">
          <ac:chgData name="Brian Meeker" userId="e9c6c602288c5b3d" providerId="LiveId" clId="{658DF3B0-E659-4963-A5C1-B9D4075DB617}" dt="2023-07-20T00:14:02.327" v="24701" actId="26606"/>
          <ac:spMkLst>
            <pc:docMk/>
            <pc:sldMk cId="4002313800" sldId="378"/>
            <ac:spMk id="16" creationId="{0A1E0707-4985-454B-ACE0-4855BB55875E}"/>
          </ac:spMkLst>
        </pc:spChg>
        <pc:spChg chg="add del">
          <ac:chgData name="Brian Meeker" userId="e9c6c602288c5b3d" providerId="LiveId" clId="{658DF3B0-E659-4963-A5C1-B9D4075DB617}" dt="2023-07-20T00:13:17.568" v="24700" actId="26606"/>
          <ac:spMkLst>
            <pc:docMk/>
            <pc:sldMk cId="4002313800" sldId="378"/>
            <ac:spMk id="18" creationId="{E36BB3C5-822B-45E1-A81E-5CC3176C61A1}"/>
          </ac:spMkLst>
        </pc:spChg>
        <pc:spChg chg="add del">
          <ac:chgData name="Brian Meeker" userId="e9c6c602288c5b3d" providerId="LiveId" clId="{658DF3B0-E659-4963-A5C1-B9D4075DB617}" dt="2023-07-20T00:13:17.568" v="24700" actId="26606"/>
          <ac:spMkLst>
            <pc:docMk/>
            <pc:sldMk cId="4002313800" sldId="378"/>
            <ac:spMk id="20" creationId="{FB39ECA9-4CDE-4883-98E8-287E905E9F07}"/>
          </ac:spMkLst>
        </pc:spChg>
        <pc:spChg chg="add del">
          <ac:chgData name="Brian Meeker" userId="e9c6c602288c5b3d" providerId="LiveId" clId="{658DF3B0-E659-4963-A5C1-B9D4075DB617}" dt="2023-07-20T00:13:17.568" v="24700" actId="26606"/>
          <ac:spMkLst>
            <pc:docMk/>
            <pc:sldMk cId="4002313800" sldId="378"/>
            <ac:spMk id="22" creationId="{A67483D0-BAEB-4927-88AD-76F5DA8468DE}"/>
          </ac:spMkLst>
        </pc:spChg>
        <pc:spChg chg="add del">
          <ac:chgData name="Brian Meeker" userId="e9c6c602288c5b3d" providerId="LiveId" clId="{658DF3B0-E659-4963-A5C1-B9D4075DB617}" dt="2023-07-20T00:13:17.568" v="24700" actId="26606"/>
          <ac:spMkLst>
            <pc:docMk/>
            <pc:sldMk cId="4002313800" sldId="378"/>
            <ac:spMk id="24" creationId="{0DBB7B12-4298-4CFB-B539-44A91C930328}"/>
          </ac:spMkLst>
        </pc:spChg>
        <pc:picChg chg="add mod ord">
          <ac:chgData name="Brian Meeker" userId="e9c6c602288c5b3d" providerId="LiveId" clId="{658DF3B0-E659-4963-A5C1-B9D4075DB617}" dt="2023-07-20T00:14:02.327" v="24701" actId="26606"/>
          <ac:picMkLst>
            <pc:docMk/>
            <pc:sldMk cId="4002313800" sldId="378"/>
            <ac:picMk id="11" creationId="{D679341E-CFF0-581C-A941-934F329E3504}"/>
          </ac:picMkLst>
        </pc:picChg>
        <pc:picChg chg="add mod ord">
          <ac:chgData name="Brian Meeker" userId="e9c6c602288c5b3d" providerId="LiveId" clId="{658DF3B0-E659-4963-A5C1-B9D4075DB617}" dt="2023-07-20T00:14:02.327" v="24701" actId="26606"/>
          <ac:picMkLst>
            <pc:docMk/>
            <pc:sldMk cId="4002313800" sldId="378"/>
            <ac:picMk id="13" creationId="{1E80BAF5-5C87-8401-1D12-83D9176996F1}"/>
          </ac:picMkLst>
        </pc:picChg>
      </pc:sldChg>
      <pc:sldChg chg="delSp modSp new del mod modClrScheme chgLayout">
        <pc:chgData name="Brian Meeker" userId="e9c6c602288c5b3d" providerId="LiveId" clId="{658DF3B0-E659-4963-A5C1-B9D4075DB617}" dt="2023-06-24T20:14:07.058" v="492" actId="2696"/>
        <pc:sldMkLst>
          <pc:docMk/>
          <pc:sldMk cId="1924611601" sldId="379"/>
        </pc:sldMkLst>
        <pc:spChg chg="del">
          <ac:chgData name="Brian Meeker" userId="e9c6c602288c5b3d" providerId="LiveId" clId="{658DF3B0-E659-4963-A5C1-B9D4075DB617}" dt="2023-06-24T20:13:22.142" v="488" actId="700"/>
          <ac:spMkLst>
            <pc:docMk/>
            <pc:sldMk cId="1924611601" sldId="379"/>
            <ac:spMk id="2" creationId="{E5C9F25A-133C-E083-E9C8-C9E4219CF898}"/>
          </ac:spMkLst>
        </pc:spChg>
        <pc:spChg chg="del">
          <ac:chgData name="Brian Meeker" userId="e9c6c602288c5b3d" providerId="LiveId" clId="{658DF3B0-E659-4963-A5C1-B9D4075DB617}" dt="2023-06-24T20:13:22.142" v="488" actId="700"/>
          <ac:spMkLst>
            <pc:docMk/>
            <pc:sldMk cId="1924611601" sldId="379"/>
            <ac:spMk id="3" creationId="{8940453D-907F-F122-21D7-49786F66BFC2}"/>
          </ac:spMkLst>
        </pc:spChg>
        <pc:spChg chg="del">
          <ac:chgData name="Brian Meeker" userId="e9c6c602288c5b3d" providerId="LiveId" clId="{658DF3B0-E659-4963-A5C1-B9D4075DB617}" dt="2023-06-24T20:13:22.142" v="488" actId="700"/>
          <ac:spMkLst>
            <pc:docMk/>
            <pc:sldMk cId="1924611601" sldId="379"/>
            <ac:spMk id="4" creationId="{F3F5FADA-DF53-90C0-DED9-6535B87A5A23}"/>
          </ac:spMkLst>
        </pc:spChg>
        <pc:spChg chg="mod ord">
          <ac:chgData name="Brian Meeker" userId="e9c6c602288c5b3d" providerId="LiveId" clId="{658DF3B0-E659-4963-A5C1-B9D4075DB617}" dt="2023-06-24T20:14:01.026" v="491" actId="6549"/>
          <ac:spMkLst>
            <pc:docMk/>
            <pc:sldMk cId="1924611601" sldId="379"/>
            <ac:spMk id="5" creationId="{30883FEB-B3AC-B5FC-FAC7-8035577B38B7}"/>
          </ac:spMkLst>
        </pc:spChg>
        <pc:spChg chg="mod ord">
          <ac:chgData name="Brian Meeker" userId="e9c6c602288c5b3d" providerId="LiveId" clId="{658DF3B0-E659-4963-A5C1-B9D4075DB617}" dt="2023-06-24T20:13:49.739" v="490"/>
          <ac:spMkLst>
            <pc:docMk/>
            <pc:sldMk cId="1924611601" sldId="379"/>
            <ac:spMk id="6" creationId="{FFFD8C84-9DAA-2F7B-51FE-F7F28EEA57F9}"/>
          </ac:spMkLst>
        </pc:spChg>
        <pc:spChg chg="mod ord">
          <ac:chgData name="Brian Meeker" userId="e9c6c602288c5b3d" providerId="LiveId" clId="{658DF3B0-E659-4963-A5C1-B9D4075DB617}" dt="2023-06-24T20:13:49.739" v="490"/>
          <ac:spMkLst>
            <pc:docMk/>
            <pc:sldMk cId="1924611601" sldId="379"/>
            <ac:spMk id="7" creationId="{06978B95-09A8-73DC-89C2-215FB058EB0D}"/>
          </ac:spMkLst>
        </pc:spChg>
      </pc:sldChg>
      <pc:sldChg chg="modSp new del mod ord modNotesTx">
        <pc:chgData name="Brian Meeker" userId="e9c6c602288c5b3d" providerId="LiveId" clId="{658DF3B0-E659-4963-A5C1-B9D4075DB617}" dt="2023-07-19T23:59:36.525" v="24662" actId="47"/>
        <pc:sldMkLst>
          <pc:docMk/>
          <pc:sldMk cId="3726721623" sldId="379"/>
        </pc:sldMkLst>
        <pc:spChg chg="mod">
          <ac:chgData name="Brian Meeker" userId="e9c6c602288c5b3d" providerId="LiveId" clId="{658DF3B0-E659-4963-A5C1-B9D4075DB617}" dt="2023-06-24T20:16:25.784" v="554" actId="20577"/>
          <ac:spMkLst>
            <pc:docMk/>
            <pc:sldMk cId="3726721623" sldId="379"/>
            <ac:spMk id="2" creationId="{94C4C68C-A13B-4B5C-0103-45729619E5AC}"/>
          </ac:spMkLst>
        </pc:spChg>
      </pc:sldChg>
      <pc:sldChg chg="addSp delSp modSp add mod ord modNotesTx">
        <pc:chgData name="Brian Meeker" userId="e9c6c602288c5b3d" providerId="LiveId" clId="{658DF3B0-E659-4963-A5C1-B9D4075DB617}" dt="2023-07-19T23:59:22.159" v="24659"/>
        <pc:sldMkLst>
          <pc:docMk/>
          <pc:sldMk cId="3545515441" sldId="380"/>
        </pc:sldMkLst>
        <pc:spChg chg="add del mod">
          <ac:chgData name="Brian Meeker" userId="e9c6c602288c5b3d" providerId="LiveId" clId="{658DF3B0-E659-4963-A5C1-B9D4075DB617}" dt="2023-06-24T21:07:23.333" v="712" actId="931"/>
          <ac:spMkLst>
            <pc:docMk/>
            <pc:sldMk cId="3545515441" sldId="380"/>
            <ac:spMk id="3" creationId="{E1CD7059-66CA-173C-DCE9-97DE08C08E73}"/>
          </ac:spMkLst>
        </pc:spChg>
        <pc:spChg chg="add del mod">
          <ac:chgData name="Brian Meeker" userId="e9c6c602288c5b3d" providerId="LiveId" clId="{658DF3B0-E659-4963-A5C1-B9D4075DB617}" dt="2023-06-24T21:07:55.307" v="721" actId="478"/>
          <ac:spMkLst>
            <pc:docMk/>
            <pc:sldMk cId="3545515441" sldId="380"/>
            <ac:spMk id="7" creationId="{D4B1E3C5-42CB-87D9-CF05-12197787CEB6}"/>
          </ac:spMkLst>
        </pc:spChg>
        <pc:spChg chg="del">
          <ac:chgData name="Brian Meeker" userId="e9c6c602288c5b3d" providerId="LiveId" clId="{658DF3B0-E659-4963-A5C1-B9D4075DB617}" dt="2023-06-24T21:08:35.532" v="726" actId="478"/>
          <ac:spMkLst>
            <pc:docMk/>
            <pc:sldMk cId="3545515441" sldId="380"/>
            <ac:spMk id="9" creationId="{DBF00274-58B0-4B5F-A440-AEB4BC1DE48B}"/>
          </ac:spMkLst>
        </pc:spChg>
        <pc:spChg chg="add del mod">
          <ac:chgData name="Brian Meeker" userId="e9c6c602288c5b3d" providerId="LiveId" clId="{658DF3B0-E659-4963-A5C1-B9D4075DB617}" dt="2023-06-24T21:08:37.010" v="727" actId="478"/>
          <ac:spMkLst>
            <pc:docMk/>
            <pc:sldMk cId="3545515441" sldId="380"/>
            <ac:spMk id="14" creationId="{C3597362-2B1A-C560-D346-BE022AA514DF}"/>
          </ac:spMkLst>
        </pc:spChg>
        <pc:picChg chg="add del mod">
          <ac:chgData name="Brian Meeker" userId="e9c6c602288c5b3d" providerId="LiveId" clId="{658DF3B0-E659-4963-A5C1-B9D4075DB617}" dt="2023-06-24T21:07:53.100" v="720" actId="478"/>
          <ac:picMkLst>
            <pc:docMk/>
            <pc:sldMk cId="3545515441" sldId="380"/>
            <ac:picMk id="5" creationId="{6C5EC9F3-0897-9AE0-AA67-A3825C0C2314}"/>
          </ac:picMkLst>
        </pc:picChg>
        <pc:picChg chg="add mod">
          <ac:chgData name="Brian Meeker" userId="e9c6c602288c5b3d" providerId="LiveId" clId="{658DF3B0-E659-4963-A5C1-B9D4075DB617}" dt="2023-06-24T21:08:44.498" v="728" actId="1076"/>
          <ac:picMkLst>
            <pc:docMk/>
            <pc:sldMk cId="3545515441" sldId="380"/>
            <ac:picMk id="11" creationId="{D8C9B3E7-6AFF-3A07-7233-80FFA397C486}"/>
          </ac:picMkLst>
        </pc:picChg>
        <pc:picChg chg="del mod">
          <ac:chgData name="Brian Meeker" userId="e9c6c602288c5b3d" providerId="LiveId" clId="{658DF3B0-E659-4963-A5C1-B9D4075DB617}" dt="2023-06-24T21:07:17.165" v="711" actId="478"/>
          <ac:picMkLst>
            <pc:docMk/>
            <pc:sldMk cId="3545515441" sldId="380"/>
            <ac:picMk id="20" creationId="{0BB4AD80-C4C9-48DF-AEB9-18EC3A792690}"/>
          </ac:picMkLst>
        </pc:picChg>
      </pc:sldChg>
      <pc:sldChg chg="addSp delSp modSp new mod ord setBg modClrScheme chgLayout modNotesTx">
        <pc:chgData name="Brian Meeker" userId="e9c6c602288c5b3d" providerId="LiveId" clId="{658DF3B0-E659-4963-A5C1-B9D4075DB617}" dt="2023-07-19T23:59:22.159" v="24659"/>
        <pc:sldMkLst>
          <pc:docMk/>
          <pc:sldMk cId="1772482006" sldId="381"/>
        </pc:sldMkLst>
        <pc:spChg chg="add del mod ord">
          <ac:chgData name="Brian Meeker" userId="e9c6c602288c5b3d" providerId="LiveId" clId="{658DF3B0-E659-4963-A5C1-B9D4075DB617}" dt="2023-06-24T22:28:26.908" v="1136" actId="20577"/>
          <ac:spMkLst>
            <pc:docMk/>
            <pc:sldMk cId="1772482006" sldId="381"/>
            <ac:spMk id="2" creationId="{C5E90193-CD5E-1596-0AFB-0936F98283C7}"/>
          </ac:spMkLst>
        </pc:spChg>
        <pc:spChg chg="add del mod ord">
          <ac:chgData name="Brian Meeker" userId="e9c6c602288c5b3d" providerId="LiveId" clId="{658DF3B0-E659-4963-A5C1-B9D4075DB617}" dt="2023-06-24T22:24:44.111" v="1115" actId="700"/>
          <ac:spMkLst>
            <pc:docMk/>
            <pc:sldMk cId="1772482006" sldId="381"/>
            <ac:spMk id="3" creationId="{8C72954E-745A-FE02-AAB4-FBD0D7A07724}"/>
          </ac:spMkLst>
        </pc:spChg>
        <pc:spChg chg="add del mod ord">
          <ac:chgData name="Brian Meeker" userId="e9c6c602288c5b3d" providerId="LiveId" clId="{658DF3B0-E659-4963-A5C1-B9D4075DB617}" dt="2023-06-24T22:24:44.111" v="1115" actId="700"/>
          <ac:spMkLst>
            <pc:docMk/>
            <pc:sldMk cId="1772482006" sldId="381"/>
            <ac:spMk id="4" creationId="{91FDC8D7-EBD7-9BA2-5A2F-63910F31549B}"/>
          </ac:spMkLst>
        </pc:spChg>
        <pc:spChg chg="add del mod ord">
          <ac:chgData name="Brian Meeker" userId="e9c6c602288c5b3d" providerId="LiveId" clId="{658DF3B0-E659-4963-A5C1-B9D4075DB617}" dt="2023-06-24T22:22:57.616" v="1025" actId="700"/>
          <ac:spMkLst>
            <pc:docMk/>
            <pc:sldMk cId="1772482006" sldId="381"/>
            <ac:spMk id="5" creationId="{F579AD15-135E-31D5-0186-E59EFDA5E07B}"/>
          </ac:spMkLst>
        </pc:spChg>
        <pc:spChg chg="add del mod ord">
          <ac:chgData name="Brian Meeker" userId="e9c6c602288c5b3d" providerId="LiveId" clId="{658DF3B0-E659-4963-A5C1-B9D4075DB617}" dt="2023-06-24T22:22:57.616" v="1025" actId="700"/>
          <ac:spMkLst>
            <pc:docMk/>
            <pc:sldMk cId="1772482006" sldId="381"/>
            <ac:spMk id="6" creationId="{0E941B4A-12A1-741D-E9D5-AD552D4D8A83}"/>
          </ac:spMkLst>
        </pc:spChg>
        <pc:spChg chg="add del mod ord">
          <ac:chgData name="Brian Meeker" userId="e9c6c602288c5b3d" providerId="LiveId" clId="{658DF3B0-E659-4963-A5C1-B9D4075DB617}" dt="2023-06-24T22:22:57.616" v="1025" actId="700"/>
          <ac:spMkLst>
            <pc:docMk/>
            <pc:sldMk cId="1772482006" sldId="381"/>
            <ac:spMk id="7" creationId="{17F74D65-E653-3342-D747-8BE2164C4DDA}"/>
          </ac:spMkLst>
        </pc:spChg>
        <pc:spChg chg="add del mod ord">
          <ac:chgData name="Brian Meeker" userId="e9c6c602288c5b3d" providerId="LiveId" clId="{658DF3B0-E659-4963-A5C1-B9D4075DB617}" dt="2023-06-24T22:31:04.776" v="1137" actId="931"/>
          <ac:spMkLst>
            <pc:docMk/>
            <pc:sldMk cId="1772482006" sldId="381"/>
            <ac:spMk id="8" creationId="{000394E3-5E47-5252-3E5D-26BE966064E4}"/>
          </ac:spMkLst>
        </pc:spChg>
        <pc:picChg chg="add mod">
          <ac:chgData name="Brian Meeker" userId="e9c6c602288c5b3d" providerId="LiveId" clId="{658DF3B0-E659-4963-A5C1-B9D4075DB617}" dt="2023-06-24T22:31:06.082" v="1139" actId="962"/>
          <ac:picMkLst>
            <pc:docMk/>
            <pc:sldMk cId="1772482006" sldId="381"/>
            <ac:picMk id="10" creationId="{8C553C1A-8395-7BB0-E5B8-FC954E4D184E}"/>
          </ac:picMkLst>
        </pc:picChg>
      </pc:sldChg>
      <pc:sldChg chg="addSp delSp modSp add mod ord modNotesTx">
        <pc:chgData name="Brian Meeker" userId="e9c6c602288c5b3d" providerId="LiveId" clId="{658DF3B0-E659-4963-A5C1-B9D4075DB617}" dt="2023-07-22T14:40:28.051" v="29333" actId="20577"/>
        <pc:sldMkLst>
          <pc:docMk/>
          <pc:sldMk cId="831169269" sldId="382"/>
        </pc:sldMkLst>
        <pc:spChg chg="mod">
          <ac:chgData name="Brian Meeker" userId="e9c6c602288c5b3d" providerId="LiveId" clId="{658DF3B0-E659-4963-A5C1-B9D4075DB617}" dt="2023-06-24T22:38:10.179" v="1517" actId="20577"/>
          <ac:spMkLst>
            <pc:docMk/>
            <pc:sldMk cId="831169269" sldId="382"/>
            <ac:spMk id="2" creationId="{C5E90193-CD5E-1596-0AFB-0936F98283C7}"/>
          </ac:spMkLst>
        </pc:spChg>
        <pc:spChg chg="add del mod">
          <ac:chgData name="Brian Meeker" userId="e9c6c602288c5b3d" providerId="LiveId" clId="{658DF3B0-E659-4963-A5C1-B9D4075DB617}" dt="2023-06-24T22:45:52.824" v="1693" actId="931"/>
          <ac:spMkLst>
            <pc:docMk/>
            <pc:sldMk cId="831169269" sldId="382"/>
            <ac:spMk id="4" creationId="{4099B2DE-E531-B5A7-F949-6A7502F61B6A}"/>
          </ac:spMkLst>
        </pc:spChg>
        <pc:picChg chg="add mod">
          <ac:chgData name="Brian Meeker" userId="e9c6c602288c5b3d" providerId="LiveId" clId="{658DF3B0-E659-4963-A5C1-B9D4075DB617}" dt="2023-06-24T22:45:53.630" v="1695" actId="962"/>
          <ac:picMkLst>
            <pc:docMk/>
            <pc:sldMk cId="831169269" sldId="382"/>
            <ac:picMk id="6" creationId="{7B5887DB-3042-9C21-4FE2-583B5D742EEF}"/>
          </ac:picMkLst>
        </pc:picChg>
        <pc:picChg chg="del mod">
          <ac:chgData name="Brian Meeker" userId="e9c6c602288c5b3d" providerId="LiveId" clId="{658DF3B0-E659-4963-A5C1-B9D4075DB617}" dt="2023-06-24T22:45:47.212" v="1692" actId="478"/>
          <ac:picMkLst>
            <pc:docMk/>
            <pc:sldMk cId="831169269" sldId="382"/>
            <ac:picMk id="10" creationId="{8C553C1A-8395-7BB0-E5B8-FC954E4D184E}"/>
          </ac:picMkLst>
        </pc:picChg>
      </pc:sldChg>
      <pc:sldChg chg="addSp delSp modSp add mod ord modNotesTx">
        <pc:chgData name="Brian Meeker" userId="e9c6c602288c5b3d" providerId="LiveId" clId="{658DF3B0-E659-4963-A5C1-B9D4075DB617}" dt="2023-07-19T23:59:22.159" v="24659"/>
        <pc:sldMkLst>
          <pc:docMk/>
          <pc:sldMk cId="2386209773" sldId="383"/>
        </pc:sldMkLst>
        <pc:spChg chg="mod">
          <ac:chgData name="Brian Meeker" userId="e9c6c602288c5b3d" providerId="LiveId" clId="{658DF3B0-E659-4963-A5C1-B9D4075DB617}" dt="2023-06-24T22:47:14.161" v="1701" actId="20577"/>
          <ac:spMkLst>
            <pc:docMk/>
            <pc:sldMk cId="2386209773" sldId="383"/>
            <ac:spMk id="2" creationId="{C5E90193-CD5E-1596-0AFB-0936F98283C7}"/>
          </ac:spMkLst>
        </pc:spChg>
        <pc:spChg chg="add del mod">
          <ac:chgData name="Brian Meeker" userId="e9c6c602288c5b3d" providerId="LiveId" clId="{658DF3B0-E659-4963-A5C1-B9D4075DB617}" dt="2023-06-24T22:53:25.079" v="1880" actId="931"/>
          <ac:spMkLst>
            <pc:docMk/>
            <pc:sldMk cId="2386209773" sldId="383"/>
            <ac:spMk id="4" creationId="{10E3EBE4-6CB8-B70D-EED5-3EE2185E1409}"/>
          </ac:spMkLst>
        </pc:spChg>
        <pc:picChg chg="del">
          <ac:chgData name="Brian Meeker" userId="e9c6c602288c5b3d" providerId="LiveId" clId="{658DF3B0-E659-4963-A5C1-B9D4075DB617}" dt="2023-06-24T22:47:36.515" v="1703" actId="478"/>
          <ac:picMkLst>
            <pc:docMk/>
            <pc:sldMk cId="2386209773" sldId="383"/>
            <ac:picMk id="6" creationId="{7B5887DB-3042-9C21-4FE2-583B5D742EEF}"/>
          </ac:picMkLst>
        </pc:picChg>
        <pc:picChg chg="add mod">
          <ac:chgData name="Brian Meeker" userId="e9c6c602288c5b3d" providerId="LiveId" clId="{658DF3B0-E659-4963-A5C1-B9D4075DB617}" dt="2023-06-24T22:53:26.087" v="1882" actId="962"/>
          <ac:picMkLst>
            <pc:docMk/>
            <pc:sldMk cId="2386209773" sldId="383"/>
            <ac:picMk id="7" creationId="{47D5CF54-9CA5-5A99-3AA6-46B601884451}"/>
          </ac:picMkLst>
        </pc:picChg>
      </pc:sldChg>
      <pc:sldChg chg="addSp delSp modSp add mod ord modNotesTx">
        <pc:chgData name="Brian Meeker" userId="e9c6c602288c5b3d" providerId="LiveId" clId="{658DF3B0-E659-4963-A5C1-B9D4075DB617}" dt="2023-07-22T14:41:45.113" v="29341" actId="20577"/>
        <pc:sldMkLst>
          <pc:docMk/>
          <pc:sldMk cId="1854549243" sldId="384"/>
        </pc:sldMkLst>
        <pc:spChg chg="mod">
          <ac:chgData name="Brian Meeker" userId="e9c6c602288c5b3d" providerId="LiveId" clId="{658DF3B0-E659-4963-A5C1-B9D4075DB617}" dt="2023-06-24T22:55:07.674" v="1892" actId="20577"/>
          <ac:spMkLst>
            <pc:docMk/>
            <pc:sldMk cId="1854549243" sldId="384"/>
            <ac:spMk id="2" creationId="{C5E90193-CD5E-1596-0AFB-0936F98283C7}"/>
          </ac:spMkLst>
        </pc:spChg>
        <pc:spChg chg="add del mod">
          <ac:chgData name="Brian Meeker" userId="e9c6c602288c5b3d" providerId="LiveId" clId="{658DF3B0-E659-4963-A5C1-B9D4075DB617}" dt="2023-06-24T22:58:49.622" v="2116" actId="931"/>
          <ac:spMkLst>
            <pc:docMk/>
            <pc:sldMk cId="1854549243" sldId="384"/>
            <ac:spMk id="4" creationId="{2685CFE2-7215-0E99-FE4E-9A3BAF7D0F1A}"/>
          </ac:spMkLst>
        </pc:spChg>
        <pc:picChg chg="add mod">
          <ac:chgData name="Brian Meeker" userId="e9c6c602288c5b3d" providerId="LiveId" clId="{658DF3B0-E659-4963-A5C1-B9D4075DB617}" dt="2023-06-24T22:58:50.953" v="2118" actId="962"/>
          <ac:picMkLst>
            <pc:docMk/>
            <pc:sldMk cId="1854549243" sldId="384"/>
            <ac:picMk id="6" creationId="{D7406119-E81E-327E-7101-DEE98FE494F0}"/>
          </ac:picMkLst>
        </pc:picChg>
        <pc:picChg chg="del">
          <ac:chgData name="Brian Meeker" userId="e9c6c602288c5b3d" providerId="LiveId" clId="{658DF3B0-E659-4963-A5C1-B9D4075DB617}" dt="2023-06-24T22:58:45.520" v="2115" actId="478"/>
          <ac:picMkLst>
            <pc:docMk/>
            <pc:sldMk cId="1854549243" sldId="384"/>
            <ac:picMk id="7" creationId="{47D5CF54-9CA5-5A99-3AA6-46B601884451}"/>
          </ac:picMkLst>
        </pc:picChg>
      </pc:sldChg>
      <pc:sldChg chg="addSp delSp modSp add mod ord modNotesTx">
        <pc:chgData name="Brian Meeker" userId="e9c6c602288c5b3d" providerId="LiveId" clId="{658DF3B0-E659-4963-A5C1-B9D4075DB617}" dt="2023-07-19T23:59:22.159" v="24659"/>
        <pc:sldMkLst>
          <pc:docMk/>
          <pc:sldMk cId="2512122188" sldId="385"/>
        </pc:sldMkLst>
        <pc:spChg chg="mod">
          <ac:chgData name="Brian Meeker" userId="e9c6c602288c5b3d" providerId="LiveId" clId="{658DF3B0-E659-4963-A5C1-B9D4075DB617}" dt="2023-06-24T23:00:42.925" v="2460" actId="20577"/>
          <ac:spMkLst>
            <pc:docMk/>
            <pc:sldMk cId="2512122188" sldId="385"/>
            <ac:spMk id="2" creationId="{C5E90193-CD5E-1596-0AFB-0936F98283C7}"/>
          </ac:spMkLst>
        </pc:spChg>
        <pc:spChg chg="add del mod">
          <ac:chgData name="Brian Meeker" userId="e9c6c602288c5b3d" providerId="LiveId" clId="{658DF3B0-E659-4963-A5C1-B9D4075DB617}" dt="2023-06-25T00:01:19.764" v="2559" actId="931"/>
          <ac:spMkLst>
            <pc:docMk/>
            <pc:sldMk cId="2512122188" sldId="385"/>
            <ac:spMk id="4" creationId="{93E51CEC-EA73-00AB-97BD-16EEE2C6C5A3}"/>
          </ac:spMkLst>
        </pc:spChg>
        <pc:picChg chg="del">
          <ac:chgData name="Brian Meeker" userId="e9c6c602288c5b3d" providerId="LiveId" clId="{658DF3B0-E659-4963-A5C1-B9D4075DB617}" dt="2023-06-24T23:01:04.494" v="2462" actId="478"/>
          <ac:picMkLst>
            <pc:docMk/>
            <pc:sldMk cId="2512122188" sldId="385"/>
            <ac:picMk id="6" creationId="{D7406119-E81E-327E-7101-DEE98FE494F0}"/>
          </ac:picMkLst>
        </pc:picChg>
        <pc:picChg chg="add mod">
          <ac:chgData name="Brian Meeker" userId="e9c6c602288c5b3d" providerId="LiveId" clId="{658DF3B0-E659-4963-A5C1-B9D4075DB617}" dt="2023-06-25T00:01:21.525" v="2561" actId="962"/>
          <ac:picMkLst>
            <pc:docMk/>
            <pc:sldMk cId="2512122188" sldId="385"/>
            <ac:picMk id="7" creationId="{315BAD11-3CBC-ACAC-EA16-CE6FA5D212EA}"/>
          </ac:picMkLst>
        </pc:picChg>
      </pc:sldChg>
      <pc:sldChg chg="addSp delSp modSp add mod ord modNotesTx">
        <pc:chgData name="Brian Meeker" userId="e9c6c602288c5b3d" providerId="LiveId" clId="{658DF3B0-E659-4963-A5C1-B9D4075DB617}" dt="2023-07-22T14:43:28.944" v="29404" actId="20577"/>
        <pc:sldMkLst>
          <pc:docMk/>
          <pc:sldMk cId="429074906" sldId="386"/>
        </pc:sldMkLst>
        <pc:spChg chg="mod">
          <ac:chgData name="Brian Meeker" userId="e9c6c602288c5b3d" providerId="LiveId" clId="{658DF3B0-E659-4963-A5C1-B9D4075DB617}" dt="2023-06-25T00:04:56.025" v="3086" actId="20577"/>
          <ac:spMkLst>
            <pc:docMk/>
            <pc:sldMk cId="429074906" sldId="386"/>
            <ac:spMk id="2" creationId="{C5E90193-CD5E-1596-0AFB-0936F98283C7}"/>
          </ac:spMkLst>
        </pc:spChg>
        <pc:spChg chg="add del mod">
          <ac:chgData name="Brian Meeker" userId="e9c6c602288c5b3d" providerId="LiveId" clId="{658DF3B0-E659-4963-A5C1-B9D4075DB617}" dt="2023-06-25T00:09:21.879" v="3089" actId="931"/>
          <ac:spMkLst>
            <pc:docMk/>
            <pc:sldMk cId="429074906" sldId="386"/>
            <ac:spMk id="4" creationId="{52A45C44-2C12-65C7-949B-AB63515C13EC}"/>
          </ac:spMkLst>
        </pc:spChg>
        <pc:picChg chg="add mod">
          <ac:chgData name="Brian Meeker" userId="e9c6c602288c5b3d" providerId="LiveId" clId="{658DF3B0-E659-4963-A5C1-B9D4075DB617}" dt="2023-06-25T00:09:23.272" v="3091" actId="962"/>
          <ac:picMkLst>
            <pc:docMk/>
            <pc:sldMk cId="429074906" sldId="386"/>
            <ac:picMk id="6" creationId="{83845EC1-0D0D-7234-4B54-783779E4864E}"/>
          </ac:picMkLst>
        </pc:picChg>
        <pc:picChg chg="del">
          <ac:chgData name="Brian Meeker" userId="e9c6c602288c5b3d" providerId="LiveId" clId="{658DF3B0-E659-4963-A5C1-B9D4075DB617}" dt="2023-06-25T00:04:58.246" v="3087" actId="478"/>
          <ac:picMkLst>
            <pc:docMk/>
            <pc:sldMk cId="429074906" sldId="386"/>
            <ac:picMk id="7" creationId="{315BAD11-3CBC-ACAC-EA16-CE6FA5D212EA}"/>
          </ac:picMkLst>
        </pc:picChg>
      </pc:sldChg>
      <pc:sldChg chg="addSp delSp modSp add mod ord modAnim modNotesTx">
        <pc:chgData name="Brian Meeker" userId="e9c6c602288c5b3d" providerId="LiveId" clId="{658DF3B0-E659-4963-A5C1-B9D4075DB617}" dt="2023-07-22T14:46:59.654" v="29441" actId="20577"/>
        <pc:sldMkLst>
          <pc:docMk/>
          <pc:sldMk cId="2438883430" sldId="387"/>
        </pc:sldMkLst>
        <pc:spChg chg="mod">
          <ac:chgData name="Brian Meeker" userId="e9c6c602288c5b3d" providerId="LiveId" clId="{658DF3B0-E659-4963-A5C1-B9D4075DB617}" dt="2023-06-25T00:16:57.270" v="3781" actId="20577"/>
          <ac:spMkLst>
            <pc:docMk/>
            <pc:sldMk cId="2438883430" sldId="387"/>
            <ac:spMk id="2" creationId="{C5E90193-CD5E-1596-0AFB-0936F98283C7}"/>
          </ac:spMkLst>
        </pc:spChg>
        <pc:spChg chg="add mod">
          <ac:chgData name="Brian Meeker" userId="e9c6c602288c5b3d" providerId="LiveId" clId="{658DF3B0-E659-4963-A5C1-B9D4075DB617}" dt="2023-07-22T14:45:27.121" v="29407" actId="207"/>
          <ac:spMkLst>
            <pc:docMk/>
            <pc:sldMk cId="2438883430" sldId="387"/>
            <ac:spMk id="3" creationId="{0384CDE6-09DB-220B-8B8F-0D7828325CE2}"/>
          </ac:spMkLst>
        </pc:spChg>
        <pc:spChg chg="add del mod">
          <ac:chgData name="Brian Meeker" userId="e9c6c602288c5b3d" providerId="LiveId" clId="{658DF3B0-E659-4963-A5C1-B9D4075DB617}" dt="2023-06-25T00:24:43.306" v="4073" actId="931"/>
          <ac:spMkLst>
            <pc:docMk/>
            <pc:sldMk cId="2438883430" sldId="387"/>
            <ac:spMk id="4" creationId="{A0296BAA-66B4-BC50-0DA4-D9AE1538B069}"/>
          </ac:spMkLst>
        </pc:spChg>
        <pc:picChg chg="del">
          <ac:chgData name="Brian Meeker" userId="e9c6c602288c5b3d" providerId="LiveId" clId="{658DF3B0-E659-4963-A5C1-B9D4075DB617}" dt="2023-06-25T00:16:52.048" v="3766" actId="478"/>
          <ac:picMkLst>
            <pc:docMk/>
            <pc:sldMk cId="2438883430" sldId="387"/>
            <ac:picMk id="6" creationId="{83845EC1-0D0D-7234-4B54-783779E4864E}"/>
          </ac:picMkLst>
        </pc:picChg>
        <pc:picChg chg="add mod">
          <ac:chgData name="Brian Meeker" userId="e9c6c602288c5b3d" providerId="LiveId" clId="{658DF3B0-E659-4963-A5C1-B9D4075DB617}" dt="2023-06-25T00:24:45.192" v="4075" actId="962"/>
          <ac:picMkLst>
            <pc:docMk/>
            <pc:sldMk cId="2438883430" sldId="387"/>
            <ac:picMk id="7" creationId="{0F795440-86ED-9828-FC2F-38D284864B95}"/>
          </ac:picMkLst>
        </pc:picChg>
      </pc:sldChg>
      <pc:sldChg chg="addSp delSp modSp add mod ord modAnim modNotesTx">
        <pc:chgData name="Brian Meeker" userId="e9c6c602288c5b3d" providerId="LiveId" clId="{658DF3B0-E659-4963-A5C1-B9D4075DB617}" dt="2023-07-22T14:48:21.840" v="29445"/>
        <pc:sldMkLst>
          <pc:docMk/>
          <pc:sldMk cId="701934548" sldId="388"/>
        </pc:sldMkLst>
        <pc:spChg chg="mod">
          <ac:chgData name="Brian Meeker" userId="e9c6c602288c5b3d" providerId="LiveId" clId="{658DF3B0-E659-4963-A5C1-B9D4075DB617}" dt="2023-06-25T00:25:16.702" v="4097" actId="20577"/>
          <ac:spMkLst>
            <pc:docMk/>
            <pc:sldMk cId="701934548" sldId="388"/>
            <ac:spMk id="2" creationId="{C5E90193-CD5E-1596-0AFB-0936F98283C7}"/>
          </ac:spMkLst>
        </pc:spChg>
        <pc:spChg chg="add mod">
          <ac:chgData name="Brian Meeker" userId="e9c6c602288c5b3d" providerId="LiveId" clId="{658DF3B0-E659-4963-A5C1-B9D4075DB617}" dt="2023-07-22T14:48:16.653" v="29444" actId="207"/>
          <ac:spMkLst>
            <pc:docMk/>
            <pc:sldMk cId="701934548" sldId="388"/>
            <ac:spMk id="3" creationId="{3F3441A2-F4CB-07E0-0B4A-52862D197E5C}"/>
          </ac:spMkLst>
        </pc:spChg>
        <pc:spChg chg="add del mod">
          <ac:chgData name="Brian Meeker" userId="e9c6c602288c5b3d" providerId="LiveId" clId="{658DF3B0-E659-4963-A5C1-B9D4075DB617}" dt="2023-06-25T00:33:01.213" v="4099" actId="931"/>
          <ac:spMkLst>
            <pc:docMk/>
            <pc:sldMk cId="701934548" sldId="388"/>
            <ac:spMk id="4" creationId="{603A41EF-FA8E-5660-824B-3310B19508E1}"/>
          </ac:spMkLst>
        </pc:spChg>
        <pc:picChg chg="add mod">
          <ac:chgData name="Brian Meeker" userId="e9c6c602288c5b3d" providerId="LiveId" clId="{658DF3B0-E659-4963-A5C1-B9D4075DB617}" dt="2023-06-25T00:33:02.340" v="4101" actId="962"/>
          <ac:picMkLst>
            <pc:docMk/>
            <pc:sldMk cId="701934548" sldId="388"/>
            <ac:picMk id="6" creationId="{F4AE9DF5-7F00-AEE9-CB4B-5380982297D6}"/>
          </ac:picMkLst>
        </pc:picChg>
        <pc:picChg chg="del">
          <ac:chgData name="Brian Meeker" userId="e9c6c602288c5b3d" providerId="LiveId" clId="{658DF3B0-E659-4963-A5C1-B9D4075DB617}" dt="2023-06-25T00:25:19.023" v="4098" actId="478"/>
          <ac:picMkLst>
            <pc:docMk/>
            <pc:sldMk cId="701934548" sldId="388"/>
            <ac:picMk id="7" creationId="{0F795440-86ED-9828-FC2F-38D284864B95}"/>
          </ac:picMkLst>
        </pc:picChg>
      </pc:sldChg>
      <pc:sldChg chg="addSp delSp modSp add mod ord modAnim modNotesTx">
        <pc:chgData name="Brian Meeker" userId="e9c6c602288c5b3d" providerId="LiveId" clId="{658DF3B0-E659-4963-A5C1-B9D4075DB617}" dt="2023-07-22T14:50:57.971" v="29455" actId="20577"/>
        <pc:sldMkLst>
          <pc:docMk/>
          <pc:sldMk cId="4211370137" sldId="389"/>
        </pc:sldMkLst>
        <pc:spChg chg="mod">
          <ac:chgData name="Brian Meeker" userId="e9c6c602288c5b3d" providerId="LiveId" clId="{658DF3B0-E659-4963-A5C1-B9D4075DB617}" dt="2023-06-25T16:47:13.827" v="4345" actId="20577"/>
          <ac:spMkLst>
            <pc:docMk/>
            <pc:sldMk cId="4211370137" sldId="389"/>
            <ac:spMk id="2" creationId="{C5E90193-CD5E-1596-0AFB-0936F98283C7}"/>
          </ac:spMkLst>
        </pc:spChg>
        <pc:spChg chg="add mod">
          <ac:chgData name="Brian Meeker" userId="e9c6c602288c5b3d" providerId="LiveId" clId="{658DF3B0-E659-4963-A5C1-B9D4075DB617}" dt="2023-07-22T14:49:57.329" v="29451"/>
          <ac:spMkLst>
            <pc:docMk/>
            <pc:sldMk cId="4211370137" sldId="389"/>
            <ac:spMk id="3" creationId="{524192FF-121C-7239-F1C9-DA6C920748D1}"/>
          </ac:spMkLst>
        </pc:spChg>
        <pc:spChg chg="add del mod">
          <ac:chgData name="Brian Meeker" userId="e9c6c602288c5b3d" providerId="LiveId" clId="{658DF3B0-E659-4963-A5C1-B9D4075DB617}" dt="2023-06-25T16:56:56.478" v="4777" actId="931"/>
          <ac:spMkLst>
            <pc:docMk/>
            <pc:sldMk cId="4211370137" sldId="389"/>
            <ac:spMk id="4" creationId="{0C7F8F2C-DFE3-086A-5122-5C4632530867}"/>
          </ac:spMkLst>
        </pc:spChg>
        <pc:spChg chg="add">
          <ac:chgData name="Brian Meeker" userId="e9c6c602288c5b3d" providerId="LiveId" clId="{658DF3B0-E659-4963-A5C1-B9D4075DB617}" dt="2023-07-22T14:50:25.884" v="29453" actId="11529"/>
          <ac:spMkLst>
            <pc:docMk/>
            <pc:sldMk cId="4211370137" sldId="389"/>
            <ac:spMk id="4" creationId="{578FF707-17BF-164D-AD1B-523F3ECC8768}"/>
          </ac:spMkLst>
        </pc:spChg>
        <pc:spChg chg="add del mod">
          <ac:chgData name="Brian Meeker" userId="e9c6c602288c5b3d" providerId="LiveId" clId="{658DF3B0-E659-4963-A5C1-B9D4075DB617}" dt="2023-06-25T16:57:55.570" v="4781" actId="931"/>
          <ac:spMkLst>
            <pc:docMk/>
            <pc:sldMk cId="4211370137" sldId="389"/>
            <ac:spMk id="9" creationId="{3C696ABF-2417-B050-7C82-339BEB0C67AD}"/>
          </ac:spMkLst>
        </pc:spChg>
        <pc:picChg chg="del">
          <ac:chgData name="Brian Meeker" userId="e9c6c602288c5b3d" providerId="LiveId" clId="{658DF3B0-E659-4963-A5C1-B9D4075DB617}" dt="2023-06-25T00:36:47.909" v="4314" actId="478"/>
          <ac:picMkLst>
            <pc:docMk/>
            <pc:sldMk cId="4211370137" sldId="389"/>
            <ac:picMk id="6" creationId="{F4AE9DF5-7F00-AEE9-CB4B-5380982297D6}"/>
          </ac:picMkLst>
        </pc:picChg>
        <pc:picChg chg="add del mod">
          <ac:chgData name="Brian Meeker" userId="e9c6c602288c5b3d" providerId="LiveId" clId="{658DF3B0-E659-4963-A5C1-B9D4075DB617}" dt="2023-06-25T16:57:36.146" v="4780" actId="478"/>
          <ac:picMkLst>
            <pc:docMk/>
            <pc:sldMk cId="4211370137" sldId="389"/>
            <ac:picMk id="7" creationId="{AEE5BA11-7BB2-2665-B3F1-08F61CCE89D5}"/>
          </ac:picMkLst>
        </pc:picChg>
        <pc:picChg chg="add mod">
          <ac:chgData name="Brian Meeker" userId="e9c6c602288c5b3d" providerId="LiveId" clId="{658DF3B0-E659-4963-A5C1-B9D4075DB617}" dt="2023-06-25T16:57:56.436" v="4783" actId="962"/>
          <ac:picMkLst>
            <pc:docMk/>
            <pc:sldMk cId="4211370137" sldId="389"/>
            <ac:picMk id="11" creationId="{3C827743-AA49-D6F8-207E-D2FA2A9A999E}"/>
          </ac:picMkLst>
        </pc:picChg>
      </pc:sldChg>
      <pc:sldChg chg="addSp delSp modSp add mod ord modAnim modNotesTx">
        <pc:chgData name="Brian Meeker" userId="e9c6c602288c5b3d" providerId="LiveId" clId="{658DF3B0-E659-4963-A5C1-B9D4075DB617}" dt="2023-07-22T14:52:02.748" v="29457"/>
        <pc:sldMkLst>
          <pc:docMk/>
          <pc:sldMk cId="2327254160" sldId="390"/>
        </pc:sldMkLst>
        <pc:spChg chg="mod">
          <ac:chgData name="Brian Meeker" userId="e9c6c602288c5b3d" providerId="LiveId" clId="{658DF3B0-E659-4963-A5C1-B9D4075DB617}" dt="2023-06-25T16:47:19.195" v="4352" actId="20577"/>
          <ac:spMkLst>
            <pc:docMk/>
            <pc:sldMk cId="2327254160" sldId="390"/>
            <ac:spMk id="2" creationId="{C5E90193-CD5E-1596-0AFB-0936F98283C7}"/>
          </ac:spMkLst>
        </pc:spChg>
        <pc:spChg chg="add">
          <ac:chgData name="Brian Meeker" userId="e9c6c602288c5b3d" providerId="LiveId" clId="{658DF3B0-E659-4963-A5C1-B9D4075DB617}" dt="2023-07-22T14:51:58.659" v="29456" actId="11529"/>
          <ac:spMkLst>
            <pc:docMk/>
            <pc:sldMk cId="2327254160" sldId="390"/>
            <ac:spMk id="3" creationId="{1566124A-1AB8-8D93-9DAC-E4685DE1DDAD}"/>
          </ac:spMkLst>
        </pc:spChg>
        <pc:spChg chg="del">
          <ac:chgData name="Brian Meeker" userId="e9c6c602288c5b3d" providerId="LiveId" clId="{658DF3B0-E659-4963-A5C1-B9D4075DB617}" dt="2023-06-25T17:12:38.312" v="6458" actId="931"/>
          <ac:spMkLst>
            <pc:docMk/>
            <pc:sldMk cId="2327254160" sldId="390"/>
            <ac:spMk id="4" creationId="{0C7F8F2C-DFE3-086A-5122-5C4632530867}"/>
          </ac:spMkLst>
        </pc:spChg>
        <pc:picChg chg="add mod">
          <ac:chgData name="Brian Meeker" userId="e9c6c602288c5b3d" providerId="LiveId" clId="{658DF3B0-E659-4963-A5C1-B9D4075DB617}" dt="2023-06-25T17:12:39.676" v="6460" actId="962"/>
          <ac:picMkLst>
            <pc:docMk/>
            <pc:sldMk cId="2327254160" sldId="390"/>
            <ac:picMk id="5" creationId="{5B41E60E-AE78-FED9-DE8A-34F926AF6B9C}"/>
          </ac:picMkLst>
        </pc:picChg>
      </pc:sldChg>
      <pc:sldChg chg="addSp delSp modSp add mod ord setBg modNotesTx">
        <pc:chgData name="Brian Meeker" userId="e9c6c602288c5b3d" providerId="LiveId" clId="{658DF3B0-E659-4963-A5C1-B9D4075DB617}" dt="2023-07-22T14:57:45.568" v="29690" actId="20577"/>
        <pc:sldMkLst>
          <pc:docMk/>
          <pc:sldMk cId="2357336568" sldId="391"/>
        </pc:sldMkLst>
        <pc:spChg chg="del mod">
          <ac:chgData name="Brian Meeker" userId="e9c6c602288c5b3d" providerId="LiveId" clId="{658DF3B0-E659-4963-A5C1-B9D4075DB617}" dt="2023-06-25T17:28:19.687" v="7592" actId="478"/>
          <ac:spMkLst>
            <pc:docMk/>
            <pc:sldMk cId="2357336568" sldId="391"/>
            <ac:spMk id="2" creationId="{C5E90193-CD5E-1596-0AFB-0936F98283C7}"/>
          </ac:spMkLst>
        </pc:spChg>
        <pc:spChg chg="del">
          <ac:chgData name="Brian Meeker" userId="e9c6c602288c5b3d" providerId="LiveId" clId="{658DF3B0-E659-4963-A5C1-B9D4075DB617}" dt="2023-06-25T17:28:27.658" v="7594" actId="931"/>
          <ac:spMkLst>
            <pc:docMk/>
            <pc:sldMk cId="2357336568" sldId="391"/>
            <ac:spMk id="4" creationId="{0C7F8F2C-DFE3-086A-5122-5C4632530867}"/>
          </ac:spMkLst>
        </pc:spChg>
        <pc:spChg chg="add del mod">
          <ac:chgData name="Brian Meeker" userId="e9c6c602288c5b3d" providerId="LiveId" clId="{658DF3B0-E659-4963-A5C1-B9D4075DB617}" dt="2023-06-25T17:28:21.676" v="7593" actId="478"/>
          <ac:spMkLst>
            <pc:docMk/>
            <pc:sldMk cId="2357336568" sldId="391"/>
            <ac:spMk id="5" creationId="{C87409AE-9E52-487E-7470-BF80D55FB57A}"/>
          </ac:spMkLst>
        </pc:spChg>
        <pc:picChg chg="add mod">
          <ac:chgData name="Brian Meeker" userId="e9c6c602288c5b3d" providerId="LiveId" clId="{658DF3B0-E659-4963-A5C1-B9D4075DB617}" dt="2023-06-25T17:28:32.374" v="7595" actId="26606"/>
          <ac:picMkLst>
            <pc:docMk/>
            <pc:sldMk cId="2357336568" sldId="391"/>
            <ac:picMk id="7" creationId="{0FC45C07-5D3A-F8FF-7357-2CF9832A19C8}"/>
          </ac:picMkLst>
        </pc:picChg>
      </pc:sldChg>
      <pc:sldChg chg="addSp delSp modSp add mod ord modAnim modNotesTx">
        <pc:chgData name="Brian Meeker" userId="e9c6c602288c5b3d" providerId="LiveId" clId="{658DF3B0-E659-4963-A5C1-B9D4075DB617}" dt="2023-07-22T17:26:43.862" v="29851" actId="20577"/>
        <pc:sldMkLst>
          <pc:docMk/>
          <pc:sldMk cId="1731987298" sldId="392"/>
        </pc:sldMkLst>
        <pc:spChg chg="mod">
          <ac:chgData name="Brian Meeker" userId="e9c6c602288c5b3d" providerId="LiveId" clId="{658DF3B0-E659-4963-A5C1-B9D4075DB617}" dt="2023-06-25T16:48:34.337" v="4376" actId="20577"/>
          <ac:spMkLst>
            <pc:docMk/>
            <pc:sldMk cId="1731987298" sldId="392"/>
            <ac:spMk id="2" creationId="{C5E90193-CD5E-1596-0AFB-0936F98283C7}"/>
          </ac:spMkLst>
        </pc:spChg>
        <pc:spChg chg="add">
          <ac:chgData name="Brian Meeker" userId="e9c6c602288c5b3d" providerId="LiveId" clId="{658DF3B0-E659-4963-A5C1-B9D4075DB617}" dt="2023-07-22T17:25:51.847" v="29849" actId="11529"/>
          <ac:spMkLst>
            <pc:docMk/>
            <pc:sldMk cId="1731987298" sldId="392"/>
            <ac:spMk id="3" creationId="{B85C9760-3926-795A-D4A5-7EE844C09311}"/>
          </ac:spMkLst>
        </pc:spChg>
        <pc:spChg chg="del">
          <ac:chgData name="Brian Meeker" userId="e9c6c602288c5b3d" providerId="LiveId" clId="{658DF3B0-E659-4963-A5C1-B9D4075DB617}" dt="2023-06-25T18:42:15.314" v="11649" actId="931"/>
          <ac:spMkLst>
            <pc:docMk/>
            <pc:sldMk cId="1731987298" sldId="392"/>
            <ac:spMk id="4" creationId="{0C7F8F2C-DFE3-086A-5122-5C4632530867}"/>
          </ac:spMkLst>
        </pc:spChg>
        <pc:picChg chg="add mod">
          <ac:chgData name="Brian Meeker" userId="e9c6c602288c5b3d" providerId="LiveId" clId="{658DF3B0-E659-4963-A5C1-B9D4075DB617}" dt="2023-06-25T18:42:16.699" v="11651" actId="962"/>
          <ac:picMkLst>
            <pc:docMk/>
            <pc:sldMk cId="1731987298" sldId="392"/>
            <ac:picMk id="5" creationId="{B4E9F515-9F4B-5D85-3393-7E853EF61BEE}"/>
          </ac:picMkLst>
        </pc:picChg>
      </pc:sldChg>
      <pc:sldChg chg="addSp delSp modSp add mod ord modAnim modNotesTx">
        <pc:chgData name="Brian Meeker" userId="e9c6c602288c5b3d" providerId="LiveId" clId="{658DF3B0-E659-4963-A5C1-B9D4075DB617}" dt="2023-07-22T14:54:16.545" v="29468" actId="20577"/>
        <pc:sldMkLst>
          <pc:docMk/>
          <pc:sldMk cId="2099730297" sldId="393"/>
        </pc:sldMkLst>
        <pc:spChg chg="add mod">
          <ac:chgData name="Brian Meeker" userId="e9c6c602288c5b3d" providerId="LiveId" clId="{658DF3B0-E659-4963-A5C1-B9D4075DB617}" dt="2023-07-22T14:53:20.489" v="29465" actId="14100"/>
          <ac:spMkLst>
            <pc:docMk/>
            <pc:sldMk cId="2099730297" sldId="393"/>
            <ac:spMk id="3" creationId="{EC7A4528-9BBE-46B7-95AB-58A108904BBE}"/>
          </ac:spMkLst>
        </pc:spChg>
        <pc:spChg chg="add del mod">
          <ac:chgData name="Brian Meeker" userId="e9c6c602288c5b3d" providerId="LiveId" clId="{658DF3B0-E659-4963-A5C1-B9D4075DB617}" dt="2023-06-25T17:18:11.512" v="6649" actId="931"/>
          <ac:spMkLst>
            <pc:docMk/>
            <pc:sldMk cId="2099730297" sldId="393"/>
            <ac:spMk id="4" creationId="{0628F97F-FC49-BFB6-1D0C-B3FE7854D7FF}"/>
          </ac:spMkLst>
        </pc:spChg>
        <pc:picChg chg="del mod">
          <ac:chgData name="Brian Meeker" userId="e9c6c602288c5b3d" providerId="LiveId" clId="{658DF3B0-E659-4963-A5C1-B9D4075DB617}" dt="2023-06-25T17:13:49.715" v="6642" actId="478"/>
          <ac:picMkLst>
            <pc:docMk/>
            <pc:sldMk cId="2099730297" sldId="393"/>
            <ac:picMk id="5" creationId="{5B41E60E-AE78-FED9-DE8A-34F926AF6B9C}"/>
          </ac:picMkLst>
        </pc:picChg>
        <pc:picChg chg="add del mod">
          <ac:chgData name="Brian Meeker" userId="e9c6c602288c5b3d" providerId="LiveId" clId="{658DF3B0-E659-4963-A5C1-B9D4075DB617}" dt="2023-06-25T17:18:06.688" v="6648" actId="931"/>
          <ac:picMkLst>
            <pc:docMk/>
            <pc:sldMk cId="2099730297" sldId="393"/>
            <ac:picMk id="7" creationId="{D67684B0-5972-6BD3-DF92-E7B28A21E206}"/>
          </ac:picMkLst>
        </pc:picChg>
        <pc:picChg chg="add mod">
          <ac:chgData name="Brian Meeker" userId="e9c6c602288c5b3d" providerId="LiveId" clId="{658DF3B0-E659-4963-A5C1-B9D4075DB617}" dt="2023-07-22T14:53:11.587" v="29463" actId="1076"/>
          <ac:picMkLst>
            <pc:docMk/>
            <pc:sldMk cId="2099730297" sldId="393"/>
            <ac:picMk id="9" creationId="{1F37A8F6-D159-A450-D171-58DD31586BF5}"/>
          </ac:picMkLst>
        </pc:picChg>
      </pc:sldChg>
      <pc:sldChg chg="addSp delSp modSp add mod ord modAnim modNotesTx">
        <pc:chgData name="Brian Meeker" userId="e9c6c602288c5b3d" providerId="LiveId" clId="{658DF3B0-E659-4963-A5C1-B9D4075DB617}" dt="2023-07-22T17:17:19.462" v="29700" actId="20577"/>
        <pc:sldMkLst>
          <pc:docMk/>
          <pc:sldMk cId="3548537223" sldId="394"/>
        </pc:sldMkLst>
        <pc:spChg chg="mod">
          <ac:chgData name="Brian Meeker" userId="e9c6c602288c5b3d" providerId="LiveId" clId="{658DF3B0-E659-4963-A5C1-B9D4075DB617}" dt="2023-06-25T17:29:05.604" v="7614" actId="20577"/>
          <ac:spMkLst>
            <pc:docMk/>
            <pc:sldMk cId="3548537223" sldId="394"/>
            <ac:spMk id="2" creationId="{C5E90193-CD5E-1596-0AFB-0936F98283C7}"/>
          </ac:spMkLst>
        </pc:spChg>
        <pc:spChg chg="add del">
          <ac:chgData name="Brian Meeker" userId="e9c6c602288c5b3d" providerId="LiveId" clId="{658DF3B0-E659-4963-A5C1-B9D4075DB617}" dt="2023-07-22T14:58:53.968" v="29692" actId="11529"/>
          <ac:spMkLst>
            <pc:docMk/>
            <pc:sldMk cId="3548537223" sldId="394"/>
            <ac:spMk id="3" creationId="{E5CA6452-9DF1-BEB9-C5E5-996F7EA0F726}"/>
          </ac:spMkLst>
        </pc:spChg>
        <pc:spChg chg="add del mod">
          <ac:chgData name="Brian Meeker" userId="e9c6c602288c5b3d" providerId="LiveId" clId="{658DF3B0-E659-4963-A5C1-B9D4075DB617}" dt="2023-06-25T18:07:38.859" v="7634" actId="931"/>
          <ac:spMkLst>
            <pc:docMk/>
            <pc:sldMk cId="3548537223" sldId="394"/>
            <ac:spMk id="4" creationId="{1537AFD2-8445-0AAF-5EDE-160F10032A52}"/>
          </ac:spMkLst>
        </pc:spChg>
        <pc:spChg chg="add">
          <ac:chgData name="Brian Meeker" userId="e9c6c602288c5b3d" providerId="LiveId" clId="{658DF3B0-E659-4963-A5C1-B9D4075DB617}" dt="2023-07-22T14:59:08.318" v="29693" actId="11529"/>
          <ac:spMkLst>
            <pc:docMk/>
            <pc:sldMk cId="3548537223" sldId="394"/>
            <ac:spMk id="4" creationId="{7451E207-3746-ACF6-3883-DACE7D9F33EC}"/>
          </ac:spMkLst>
        </pc:spChg>
        <pc:spChg chg="add">
          <ac:chgData name="Brian Meeker" userId="e9c6c602288c5b3d" providerId="LiveId" clId="{658DF3B0-E659-4963-A5C1-B9D4075DB617}" dt="2023-07-22T14:59:28.638" v="29694" actId="11529"/>
          <ac:spMkLst>
            <pc:docMk/>
            <pc:sldMk cId="3548537223" sldId="394"/>
            <ac:spMk id="5" creationId="{78A2E6EF-BF0C-E258-B34C-7FEFF1FC840C}"/>
          </ac:spMkLst>
        </pc:spChg>
        <pc:picChg chg="add del mod">
          <ac:chgData name="Brian Meeker" userId="e9c6c602288c5b3d" providerId="LiveId" clId="{658DF3B0-E659-4963-A5C1-B9D4075DB617}" dt="2023-06-25T18:06:23.275" v="7633" actId="931"/>
          <ac:picMkLst>
            <pc:docMk/>
            <pc:sldMk cId="3548537223" sldId="394"/>
            <ac:picMk id="6" creationId="{78B6A89A-D780-BB44-D2F9-BF6A5C487BBD}"/>
          </ac:picMkLst>
        </pc:picChg>
        <pc:picChg chg="add mod">
          <ac:chgData name="Brian Meeker" userId="e9c6c602288c5b3d" providerId="LiveId" clId="{658DF3B0-E659-4963-A5C1-B9D4075DB617}" dt="2023-06-25T18:07:40.048" v="7636" actId="962"/>
          <ac:picMkLst>
            <pc:docMk/>
            <pc:sldMk cId="3548537223" sldId="394"/>
            <ac:picMk id="8" creationId="{078C9C56-1036-5F89-4266-FBE36A722CF0}"/>
          </ac:picMkLst>
        </pc:picChg>
        <pc:picChg chg="del">
          <ac:chgData name="Brian Meeker" userId="e9c6c602288c5b3d" providerId="LiveId" clId="{658DF3B0-E659-4963-A5C1-B9D4075DB617}" dt="2023-06-25T17:29:08.725" v="7615" actId="478"/>
          <ac:picMkLst>
            <pc:docMk/>
            <pc:sldMk cId="3548537223" sldId="394"/>
            <ac:picMk id="9" creationId="{1F37A8F6-D159-A450-D171-58DD31586BF5}"/>
          </ac:picMkLst>
        </pc:picChg>
      </pc:sldChg>
      <pc:sldChg chg="addSp delSp modSp add mod ord modNotesTx">
        <pc:chgData name="Brian Meeker" userId="e9c6c602288c5b3d" providerId="LiveId" clId="{658DF3B0-E659-4963-A5C1-B9D4075DB617}" dt="2023-07-19T23:59:22.159" v="24659"/>
        <pc:sldMkLst>
          <pc:docMk/>
          <pc:sldMk cId="4258173637" sldId="395"/>
        </pc:sldMkLst>
        <pc:spChg chg="del">
          <ac:chgData name="Brian Meeker" userId="e9c6c602288c5b3d" providerId="LiveId" clId="{658DF3B0-E659-4963-A5C1-B9D4075DB617}" dt="2023-06-25T18:04:27.455" v="7622" actId="931"/>
          <ac:spMkLst>
            <pc:docMk/>
            <pc:sldMk cId="4258173637" sldId="395"/>
            <ac:spMk id="4" creationId="{1537AFD2-8445-0AAF-5EDE-160F10032A52}"/>
          </ac:spMkLst>
        </pc:spChg>
        <pc:picChg chg="add mod">
          <ac:chgData name="Brian Meeker" userId="e9c6c602288c5b3d" providerId="LiveId" clId="{658DF3B0-E659-4963-A5C1-B9D4075DB617}" dt="2023-06-25T18:04:29.159" v="7624" actId="962"/>
          <ac:picMkLst>
            <pc:docMk/>
            <pc:sldMk cId="4258173637" sldId="395"/>
            <ac:picMk id="5" creationId="{8700E0B5-A6E9-5FF6-385F-DA64EADCA997}"/>
          </ac:picMkLst>
        </pc:picChg>
      </pc:sldChg>
      <pc:sldChg chg="addSp delSp modSp add mod ord modAnim modNotesTx">
        <pc:chgData name="Brian Meeker" userId="e9c6c602288c5b3d" providerId="LiveId" clId="{658DF3B0-E659-4963-A5C1-B9D4075DB617}" dt="2023-07-22T17:21:41.654" v="29741"/>
        <pc:sldMkLst>
          <pc:docMk/>
          <pc:sldMk cId="3318269909" sldId="396"/>
        </pc:sldMkLst>
        <pc:spChg chg="mod">
          <ac:chgData name="Brian Meeker" userId="e9c6c602288c5b3d" providerId="LiveId" clId="{658DF3B0-E659-4963-A5C1-B9D4075DB617}" dt="2023-06-25T18:13:43.423" v="8953" actId="20577"/>
          <ac:spMkLst>
            <pc:docMk/>
            <pc:sldMk cId="3318269909" sldId="396"/>
            <ac:spMk id="2" creationId="{C5E90193-CD5E-1596-0AFB-0936F98283C7}"/>
          </ac:spMkLst>
        </pc:spChg>
        <pc:spChg chg="add del mod">
          <ac:chgData name="Brian Meeker" userId="e9c6c602288c5b3d" providerId="LiveId" clId="{658DF3B0-E659-4963-A5C1-B9D4075DB617}" dt="2023-06-25T18:17:09.423" v="9500" actId="931"/>
          <ac:spMkLst>
            <pc:docMk/>
            <pc:sldMk cId="3318269909" sldId="396"/>
            <ac:spMk id="4" creationId="{673E2B14-AD9F-C8B8-ED29-F4EDBFBF4D45}"/>
          </ac:spMkLst>
        </pc:spChg>
        <pc:spChg chg="add del mod">
          <ac:chgData name="Brian Meeker" userId="e9c6c602288c5b3d" providerId="LiveId" clId="{658DF3B0-E659-4963-A5C1-B9D4075DB617}" dt="2023-06-25T18:38:06.385" v="11424" actId="931"/>
          <ac:spMkLst>
            <pc:docMk/>
            <pc:sldMk cId="3318269909" sldId="396"/>
            <ac:spMk id="9" creationId="{244A6058-92FF-8B07-4DB8-2B7FB1DDB916}"/>
          </ac:spMkLst>
        </pc:spChg>
        <pc:picChg chg="add del mod">
          <ac:chgData name="Brian Meeker" userId="e9c6c602288c5b3d" providerId="LiveId" clId="{658DF3B0-E659-4963-A5C1-B9D4075DB617}" dt="2023-07-22T17:19:36.227" v="29709" actId="478"/>
          <ac:picMkLst>
            <pc:docMk/>
            <pc:sldMk cId="3318269909" sldId="396"/>
            <ac:picMk id="4" creationId="{BB8BD34E-F395-8902-2AE5-3E9ADAA069C8}"/>
          </ac:picMkLst>
        </pc:picChg>
        <pc:picChg chg="del">
          <ac:chgData name="Brian Meeker" userId="e9c6c602288c5b3d" providerId="LiveId" clId="{658DF3B0-E659-4963-A5C1-B9D4075DB617}" dt="2023-06-25T18:13:45.505" v="8954" actId="478"/>
          <ac:picMkLst>
            <pc:docMk/>
            <pc:sldMk cId="3318269909" sldId="396"/>
            <ac:picMk id="5" creationId="{8700E0B5-A6E9-5FF6-385F-DA64EADCA997}"/>
          </ac:picMkLst>
        </pc:picChg>
        <pc:picChg chg="add mod">
          <ac:chgData name="Brian Meeker" userId="e9c6c602288c5b3d" providerId="LiveId" clId="{658DF3B0-E659-4963-A5C1-B9D4075DB617}" dt="2023-07-22T17:20:00.874" v="29723" actId="1035"/>
          <ac:picMkLst>
            <pc:docMk/>
            <pc:sldMk cId="3318269909" sldId="396"/>
            <ac:picMk id="6" creationId="{28448170-CA6B-B63D-8A3C-1608A4B53AF1}"/>
          </ac:picMkLst>
        </pc:picChg>
        <pc:picChg chg="add mod">
          <ac:chgData name="Brian Meeker" userId="e9c6c602288c5b3d" providerId="LiveId" clId="{658DF3B0-E659-4963-A5C1-B9D4075DB617}" dt="2023-07-22T17:20:03.978" v="29728" actId="1035"/>
          <ac:picMkLst>
            <pc:docMk/>
            <pc:sldMk cId="3318269909" sldId="396"/>
            <ac:picMk id="7" creationId="{07E12970-F570-16D0-E368-EDF68AD23205}"/>
          </ac:picMkLst>
        </pc:picChg>
        <pc:picChg chg="add del mod">
          <ac:chgData name="Brian Meeker" userId="e9c6c602288c5b3d" providerId="LiveId" clId="{658DF3B0-E659-4963-A5C1-B9D4075DB617}" dt="2023-06-25T18:38:02.274" v="11423" actId="478"/>
          <ac:picMkLst>
            <pc:docMk/>
            <pc:sldMk cId="3318269909" sldId="396"/>
            <ac:picMk id="7" creationId="{4D5548A2-886F-0C36-B455-D46039A7E13B}"/>
          </ac:picMkLst>
        </pc:picChg>
        <pc:picChg chg="add mod">
          <ac:chgData name="Brian Meeker" userId="e9c6c602288c5b3d" providerId="LiveId" clId="{658DF3B0-E659-4963-A5C1-B9D4075DB617}" dt="2023-07-22T17:20:40.314" v="29735" actId="1036"/>
          <ac:picMkLst>
            <pc:docMk/>
            <pc:sldMk cId="3318269909" sldId="396"/>
            <ac:picMk id="9" creationId="{46DA2E08-EEDE-99E1-84F6-26FA222CB333}"/>
          </ac:picMkLst>
        </pc:picChg>
        <pc:picChg chg="add mod">
          <ac:chgData name="Brian Meeker" userId="e9c6c602288c5b3d" providerId="LiveId" clId="{658DF3B0-E659-4963-A5C1-B9D4075DB617}" dt="2023-07-22T17:20:07.316" v="29730" actId="1076"/>
          <ac:picMkLst>
            <pc:docMk/>
            <pc:sldMk cId="3318269909" sldId="396"/>
            <ac:picMk id="11" creationId="{8E67457B-F6C4-35EB-5928-7DB83D9F7906}"/>
          </ac:picMkLst>
        </pc:picChg>
      </pc:sldChg>
      <pc:sldChg chg="addSp delSp modSp add mod ord modNotesTx">
        <pc:chgData name="Brian Meeker" userId="e9c6c602288c5b3d" providerId="LiveId" clId="{658DF3B0-E659-4963-A5C1-B9D4075DB617}" dt="2023-07-22T17:22:28.257" v="29755" actId="20577"/>
        <pc:sldMkLst>
          <pc:docMk/>
          <pc:sldMk cId="3477958141" sldId="397"/>
        </pc:sldMkLst>
        <pc:spChg chg="mod">
          <ac:chgData name="Brian Meeker" userId="e9c6c602288c5b3d" providerId="LiveId" clId="{658DF3B0-E659-4963-A5C1-B9D4075DB617}" dt="2023-06-25T18:26:09.363" v="10020" actId="20577"/>
          <ac:spMkLst>
            <pc:docMk/>
            <pc:sldMk cId="3477958141" sldId="397"/>
            <ac:spMk id="2" creationId="{C5E90193-CD5E-1596-0AFB-0936F98283C7}"/>
          </ac:spMkLst>
        </pc:spChg>
        <pc:spChg chg="add del mod">
          <ac:chgData name="Brian Meeker" userId="e9c6c602288c5b3d" providerId="LiveId" clId="{658DF3B0-E659-4963-A5C1-B9D4075DB617}" dt="2023-06-25T18:26:01.292" v="10002" actId="931"/>
          <ac:spMkLst>
            <pc:docMk/>
            <pc:sldMk cId="3477958141" sldId="397"/>
            <ac:spMk id="4" creationId="{B4BABA6D-BCE9-FE95-45AF-AE83DEC9AC6E}"/>
          </ac:spMkLst>
        </pc:spChg>
        <pc:picChg chg="add mod">
          <ac:chgData name="Brian Meeker" userId="e9c6c602288c5b3d" providerId="LiveId" clId="{658DF3B0-E659-4963-A5C1-B9D4075DB617}" dt="2023-06-25T18:26:02.520" v="10004" actId="962"/>
          <ac:picMkLst>
            <pc:docMk/>
            <pc:sldMk cId="3477958141" sldId="397"/>
            <ac:picMk id="6" creationId="{0F2C3D47-26E3-5EC6-A170-A4EAF9A12A91}"/>
          </ac:picMkLst>
        </pc:picChg>
        <pc:picChg chg="del">
          <ac:chgData name="Brian Meeker" userId="e9c6c602288c5b3d" providerId="LiveId" clId="{658DF3B0-E659-4963-A5C1-B9D4075DB617}" dt="2023-06-25T18:23:29.960" v="9855" actId="478"/>
          <ac:picMkLst>
            <pc:docMk/>
            <pc:sldMk cId="3477958141" sldId="397"/>
            <ac:picMk id="7" creationId="{4D5548A2-886F-0C36-B455-D46039A7E13B}"/>
          </ac:picMkLst>
        </pc:picChg>
      </pc:sldChg>
      <pc:sldChg chg="addSp delSp modSp add mod ord modAnim modNotesTx">
        <pc:chgData name="Brian Meeker" userId="e9c6c602288c5b3d" providerId="LiveId" clId="{658DF3B0-E659-4963-A5C1-B9D4075DB617}" dt="2023-07-23T20:06:52.161" v="36174"/>
        <pc:sldMkLst>
          <pc:docMk/>
          <pc:sldMk cId="3070069195" sldId="398"/>
        </pc:sldMkLst>
        <pc:spChg chg="mod">
          <ac:chgData name="Brian Meeker" userId="e9c6c602288c5b3d" providerId="LiveId" clId="{658DF3B0-E659-4963-A5C1-B9D4075DB617}" dt="2023-06-25T19:00:29.044" v="12245" actId="20577"/>
          <ac:spMkLst>
            <pc:docMk/>
            <pc:sldMk cId="3070069195" sldId="398"/>
            <ac:spMk id="2" creationId="{C5E90193-CD5E-1596-0AFB-0936F98283C7}"/>
          </ac:spMkLst>
        </pc:spChg>
        <pc:spChg chg="add mod">
          <ac:chgData name="Brian Meeker" userId="e9c6c602288c5b3d" providerId="LiveId" clId="{658DF3B0-E659-4963-A5C1-B9D4075DB617}" dt="2023-07-23T20:05:48.183" v="36150" actId="1076"/>
          <ac:spMkLst>
            <pc:docMk/>
            <pc:sldMk cId="3070069195" sldId="398"/>
            <ac:spMk id="3" creationId="{E635384F-9FB9-1ED0-5601-E03A1E05EFBA}"/>
          </ac:spMkLst>
        </pc:spChg>
        <pc:spChg chg="add mod">
          <ac:chgData name="Brian Meeker" userId="e9c6c602288c5b3d" providerId="LiveId" clId="{658DF3B0-E659-4963-A5C1-B9D4075DB617}" dt="2023-07-23T20:06:22.247" v="36158" actId="20577"/>
          <ac:spMkLst>
            <pc:docMk/>
            <pc:sldMk cId="3070069195" sldId="398"/>
            <ac:spMk id="4" creationId="{B1CCFD7C-0F28-87C8-BD92-F415A499C190}"/>
          </ac:spMkLst>
        </pc:spChg>
        <pc:spChg chg="add del mod">
          <ac:chgData name="Brian Meeker" userId="e9c6c602288c5b3d" providerId="LiveId" clId="{658DF3B0-E659-4963-A5C1-B9D4075DB617}" dt="2023-06-25T19:20:45.374" v="12424" actId="931"/>
          <ac:spMkLst>
            <pc:docMk/>
            <pc:sldMk cId="3070069195" sldId="398"/>
            <ac:spMk id="4" creationId="{C617E665-ADCC-A097-8FEF-72FB86B09B91}"/>
          </ac:spMkLst>
        </pc:spChg>
        <pc:spChg chg="add mod">
          <ac:chgData name="Brian Meeker" userId="e9c6c602288c5b3d" providerId="LiveId" clId="{658DF3B0-E659-4963-A5C1-B9D4075DB617}" dt="2023-07-23T20:06:33.958" v="36171" actId="20577"/>
          <ac:spMkLst>
            <pc:docMk/>
            <pc:sldMk cId="3070069195" sldId="398"/>
            <ac:spMk id="5" creationId="{14336996-5155-7271-81ED-78E8A565F159}"/>
          </ac:spMkLst>
        </pc:spChg>
        <pc:picChg chg="del">
          <ac:chgData name="Brian Meeker" userId="e9c6c602288c5b3d" providerId="LiveId" clId="{658DF3B0-E659-4963-A5C1-B9D4075DB617}" dt="2023-06-25T19:00:31.269" v="12246" actId="478"/>
          <ac:picMkLst>
            <pc:docMk/>
            <pc:sldMk cId="3070069195" sldId="398"/>
            <ac:picMk id="5" creationId="{B4E9F515-9F4B-5D85-3393-7E853EF61BEE}"/>
          </ac:picMkLst>
        </pc:picChg>
        <pc:picChg chg="add mod">
          <ac:chgData name="Brian Meeker" userId="e9c6c602288c5b3d" providerId="LiveId" clId="{658DF3B0-E659-4963-A5C1-B9D4075DB617}" dt="2023-06-25T19:20:46.665" v="12426" actId="962"/>
          <ac:picMkLst>
            <pc:docMk/>
            <pc:sldMk cId="3070069195" sldId="398"/>
            <ac:picMk id="7" creationId="{3C69F866-FF54-33CD-18CF-942D0763ADFF}"/>
          </ac:picMkLst>
        </pc:picChg>
        <pc:picChg chg="add del mod">
          <ac:chgData name="Brian Meeker" userId="e9c6c602288c5b3d" providerId="LiveId" clId="{658DF3B0-E659-4963-A5C1-B9D4075DB617}" dt="2023-06-26T01:09:33.401" v="16859" actId="478"/>
          <ac:picMkLst>
            <pc:docMk/>
            <pc:sldMk cId="3070069195" sldId="398"/>
            <ac:picMk id="9" creationId="{9A9476B4-0C78-5A0C-DE5F-6F3913F7DBA0}"/>
          </ac:picMkLst>
        </pc:picChg>
        <pc:picChg chg="add mod">
          <ac:chgData name="Brian Meeker" userId="e9c6c602288c5b3d" providerId="LiveId" clId="{658DF3B0-E659-4963-A5C1-B9D4075DB617}" dt="2023-06-26T01:11:08.787" v="16862"/>
          <ac:picMkLst>
            <pc:docMk/>
            <pc:sldMk cId="3070069195" sldId="398"/>
            <ac:picMk id="11" creationId="{15A08E03-6FD3-EEC1-6B5A-987230941A1A}"/>
          </ac:picMkLst>
        </pc:picChg>
      </pc:sldChg>
      <pc:sldChg chg="modSp new del mod">
        <pc:chgData name="Brian Meeker" userId="e9c6c602288c5b3d" providerId="LiveId" clId="{658DF3B0-E659-4963-A5C1-B9D4075DB617}" dt="2023-06-25T19:33:02.507" v="13013" actId="47"/>
        <pc:sldMkLst>
          <pc:docMk/>
          <pc:sldMk cId="3627965265" sldId="399"/>
        </pc:sldMkLst>
        <pc:spChg chg="mod">
          <ac:chgData name="Brian Meeker" userId="e9c6c602288c5b3d" providerId="LiveId" clId="{658DF3B0-E659-4963-A5C1-B9D4075DB617}" dt="2023-06-25T19:26:21.028" v="12927" actId="20577"/>
          <ac:spMkLst>
            <pc:docMk/>
            <pc:sldMk cId="3627965265" sldId="399"/>
            <ac:spMk id="2" creationId="{E7B9C59C-B8D0-05B0-EDF7-BF40FF70C5FA}"/>
          </ac:spMkLst>
        </pc:spChg>
        <pc:spChg chg="mod">
          <ac:chgData name="Brian Meeker" userId="e9c6c602288c5b3d" providerId="LiveId" clId="{658DF3B0-E659-4963-A5C1-B9D4075DB617}" dt="2023-06-25T19:28:15.563" v="12955" actId="27636"/>
          <ac:spMkLst>
            <pc:docMk/>
            <pc:sldMk cId="3627965265" sldId="399"/>
            <ac:spMk id="3" creationId="{338070A0-D723-75E7-7508-856D8B044112}"/>
          </ac:spMkLst>
        </pc:spChg>
      </pc:sldChg>
      <pc:sldChg chg="addSp delSp modSp add mod ord modAnim modNotesTx">
        <pc:chgData name="Brian Meeker" userId="e9c6c602288c5b3d" providerId="LiveId" clId="{658DF3B0-E659-4963-A5C1-B9D4075DB617}" dt="2023-07-19T23:59:22.159" v="24659"/>
        <pc:sldMkLst>
          <pc:docMk/>
          <pc:sldMk cId="2942127787" sldId="400"/>
        </pc:sldMkLst>
        <pc:spChg chg="add del mod">
          <ac:chgData name="Brian Meeker" userId="e9c6c602288c5b3d" providerId="LiveId" clId="{658DF3B0-E659-4963-A5C1-B9D4075DB617}" dt="2023-06-25T19:31:53.035" v="12995" actId="767"/>
          <ac:spMkLst>
            <pc:docMk/>
            <pc:sldMk cId="2942127787" sldId="400"/>
            <ac:spMk id="2" creationId="{96DE2827-678F-0B1A-96BB-31E92A1BCB92}"/>
          </ac:spMkLst>
        </pc:spChg>
        <pc:spChg chg="add mod">
          <ac:chgData name="Brian Meeker" userId="e9c6c602288c5b3d" providerId="LiveId" clId="{658DF3B0-E659-4963-A5C1-B9D4075DB617}" dt="2023-06-25T19:32:08.206" v="13011" actId="20577"/>
          <ac:spMkLst>
            <pc:docMk/>
            <pc:sldMk cId="2942127787" sldId="400"/>
            <ac:spMk id="3" creationId="{CF08F2B5-5750-1ADA-F08A-3CE99C8DEFE3}"/>
          </ac:spMkLst>
        </pc:spChg>
        <pc:spChg chg="mod">
          <ac:chgData name="Brian Meeker" userId="e9c6c602288c5b3d" providerId="LiveId" clId="{658DF3B0-E659-4963-A5C1-B9D4075DB617}" dt="2023-06-25T19:31:12.381" v="12971" actId="1076"/>
          <ac:spMkLst>
            <pc:docMk/>
            <pc:sldMk cId="2942127787" sldId="400"/>
            <ac:spMk id="10" creationId="{B4D1A5DC-1100-480C-87E4-0AFD1C3CED93}"/>
          </ac:spMkLst>
        </pc:spChg>
        <pc:picChg chg="del">
          <ac:chgData name="Brian Meeker" userId="e9c6c602288c5b3d" providerId="LiveId" clId="{658DF3B0-E659-4963-A5C1-B9D4075DB617}" dt="2023-06-25T19:29:01.681" v="12965" actId="478"/>
          <ac:picMkLst>
            <pc:docMk/>
            <pc:sldMk cId="2942127787" sldId="400"/>
            <ac:picMk id="11" creationId="{D8C9B3E7-6AFF-3A07-7233-80FFA397C486}"/>
          </ac:picMkLst>
        </pc:picChg>
      </pc:sldChg>
      <pc:sldChg chg="addSp delSp modSp add mod ord setBg modClrScheme chgLayout modNotesTx">
        <pc:chgData name="Brian Meeker" userId="e9c6c602288c5b3d" providerId="LiveId" clId="{658DF3B0-E659-4963-A5C1-B9D4075DB617}" dt="2023-07-22T17:28:16.116" v="29866" actId="20577"/>
        <pc:sldMkLst>
          <pc:docMk/>
          <pc:sldMk cId="1439001114" sldId="401"/>
        </pc:sldMkLst>
        <pc:spChg chg="mod ord">
          <ac:chgData name="Brian Meeker" userId="e9c6c602288c5b3d" providerId="LiveId" clId="{658DF3B0-E659-4963-A5C1-B9D4075DB617}" dt="2023-07-02T19:04:16.152" v="17129" actId="26606"/>
          <ac:spMkLst>
            <pc:docMk/>
            <pc:sldMk cId="1439001114" sldId="401"/>
            <ac:spMk id="2" creationId="{C5E90193-CD5E-1596-0AFB-0936F98283C7}"/>
          </ac:spMkLst>
        </pc:spChg>
        <pc:spChg chg="add del mod">
          <ac:chgData name="Brian Meeker" userId="e9c6c602288c5b3d" providerId="LiveId" clId="{658DF3B0-E659-4963-A5C1-B9D4075DB617}" dt="2023-07-02T18:37:00.115" v="16901" actId="931"/>
          <ac:spMkLst>
            <pc:docMk/>
            <pc:sldMk cId="1439001114" sldId="401"/>
            <ac:spMk id="4" creationId="{B21AC5B8-A0F1-2A81-4041-325ABE73DFAB}"/>
          </ac:spMkLst>
        </pc:spChg>
        <pc:spChg chg="add del mod ord">
          <ac:chgData name="Brian Meeker" userId="e9c6c602288c5b3d" providerId="LiveId" clId="{658DF3B0-E659-4963-A5C1-B9D4075DB617}" dt="2023-07-02T18:37:49.108" v="16914" actId="700"/>
          <ac:spMkLst>
            <pc:docMk/>
            <pc:sldMk cId="1439001114" sldId="401"/>
            <ac:spMk id="6" creationId="{2C636AA5-FF05-3AA0-1589-B13AE8AC6120}"/>
          </ac:spMkLst>
        </pc:spChg>
        <pc:picChg chg="add mod ord">
          <ac:chgData name="Brian Meeker" userId="e9c6c602288c5b3d" providerId="LiveId" clId="{658DF3B0-E659-4963-A5C1-B9D4075DB617}" dt="2023-07-02T19:04:16.152" v="17129" actId="26606"/>
          <ac:picMkLst>
            <pc:docMk/>
            <pc:sldMk cId="1439001114" sldId="401"/>
            <ac:picMk id="5" creationId="{4781BBEC-C806-ACAA-CCC0-B5521ACC101E}"/>
          </ac:picMkLst>
        </pc:picChg>
        <pc:picChg chg="del">
          <ac:chgData name="Brian Meeker" userId="e9c6c602288c5b3d" providerId="LiveId" clId="{658DF3B0-E659-4963-A5C1-B9D4075DB617}" dt="2023-06-25T19:35:44.708" v="13379" actId="478"/>
          <ac:picMkLst>
            <pc:docMk/>
            <pc:sldMk cId="1439001114" sldId="401"/>
            <ac:picMk id="7" creationId="{3C69F866-FF54-33CD-18CF-942D0763ADFF}"/>
          </ac:picMkLst>
        </pc:picChg>
        <pc:picChg chg="add mod">
          <ac:chgData name="Brian Meeker" userId="e9c6c602288c5b3d" providerId="LiveId" clId="{658DF3B0-E659-4963-A5C1-B9D4075DB617}" dt="2023-07-02T19:04:16.152" v="17129" actId="26606"/>
          <ac:picMkLst>
            <pc:docMk/>
            <pc:sldMk cId="1439001114" sldId="401"/>
            <ac:picMk id="8" creationId="{F5B98152-DD5B-303F-1444-9A41C8DC19BE}"/>
          </ac:picMkLst>
        </pc:picChg>
        <pc:cxnChg chg="add del">
          <ac:chgData name="Brian Meeker" userId="e9c6c602288c5b3d" providerId="LiveId" clId="{658DF3B0-E659-4963-A5C1-B9D4075DB617}" dt="2023-07-02T19:04:16.152" v="17129" actId="26606"/>
          <ac:cxnSpMkLst>
            <pc:docMk/>
            <pc:sldMk cId="1439001114" sldId="401"/>
            <ac:cxnSpMk id="13" creationId="{192712F8-36FA-35DF-0CE8-4098D93322A3}"/>
          </ac:cxnSpMkLst>
        </pc:cxnChg>
        <pc:cxnChg chg="add del">
          <ac:chgData name="Brian Meeker" userId="e9c6c602288c5b3d" providerId="LiveId" clId="{658DF3B0-E659-4963-A5C1-B9D4075DB617}" dt="2023-07-02T19:04:16.152" v="17129" actId="26606"/>
          <ac:cxnSpMkLst>
            <pc:docMk/>
            <pc:sldMk cId="1439001114" sldId="401"/>
            <ac:cxnSpMk id="15" creationId="{AF9469B9-6468-5B6A-E832-8D4590388432}"/>
          </ac:cxnSpMkLst>
        </pc:cxnChg>
      </pc:sldChg>
      <pc:sldChg chg="addSp delSp modSp new mod ord setBg modClrScheme chgLayout modNotesTx">
        <pc:chgData name="Brian Meeker" userId="e9c6c602288c5b3d" providerId="LiveId" clId="{658DF3B0-E659-4963-A5C1-B9D4075DB617}" dt="2023-07-22T14:36:41.309" v="29310" actId="20577"/>
        <pc:sldMkLst>
          <pc:docMk/>
          <pc:sldMk cId="1705864785" sldId="402"/>
        </pc:sldMkLst>
        <pc:spChg chg="del mod ord">
          <ac:chgData name="Brian Meeker" userId="e9c6c602288c5b3d" providerId="LiveId" clId="{658DF3B0-E659-4963-A5C1-B9D4075DB617}" dt="2023-06-26T00:28:11.015" v="13778" actId="700"/>
          <ac:spMkLst>
            <pc:docMk/>
            <pc:sldMk cId="1705864785" sldId="402"/>
            <ac:spMk id="2" creationId="{BAF3D784-D9D8-3883-ECF9-6738DD1D9667}"/>
          </ac:spMkLst>
        </pc:spChg>
        <pc:spChg chg="del">
          <ac:chgData name="Brian Meeker" userId="e9c6c602288c5b3d" providerId="LiveId" clId="{658DF3B0-E659-4963-A5C1-B9D4075DB617}" dt="2023-06-26T00:28:11.015" v="13778" actId="700"/>
          <ac:spMkLst>
            <pc:docMk/>
            <pc:sldMk cId="1705864785" sldId="402"/>
            <ac:spMk id="3" creationId="{E1736B41-35D0-C590-F853-ACFB8F2B5D7C}"/>
          </ac:spMkLst>
        </pc:spChg>
        <pc:spChg chg="del">
          <ac:chgData name="Brian Meeker" userId="e9c6c602288c5b3d" providerId="LiveId" clId="{658DF3B0-E659-4963-A5C1-B9D4075DB617}" dt="2023-06-26T00:28:11.015" v="13778" actId="700"/>
          <ac:spMkLst>
            <pc:docMk/>
            <pc:sldMk cId="1705864785" sldId="402"/>
            <ac:spMk id="4" creationId="{E2DAA79E-CA58-82DC-E129-2ADFAC8FCCAA}"/>
          </ac:spMkLst>
        </pc:spChg>
        <pc:spChg chg="del">
          <ac:chgData name="Brian Meeker" userId="e9c6c602288c5b3d" providerId="LiveId" clId="{658DF3B0-E659-4963-A5C1-B9D4075DB617}" dt="2023-06-26T00:28:11.015" v="13778" actId="700"/>
          <ac:spMkLst>
            <pc:docMk/>
            <pc:sldMk cId="1705864785" sldId="402"/>
            <ac:spMk id="5" creationId="{39F54601-83E5-7C9B-C9DC-C33AF6C11944}"/>
          </ac:spMkLst>
        </pc:spChg>
        <pc:spChg chg="del mod ord">
          <ac:chgData name="Brian Meeker" userId="e9c6c602288c5b3d" providerId="LiveId" clId="{658DF3B0-E659-4963-A5C1-B9D4075DB617}" dt="2023-06-26T00:28:11.015" v="13778" actId="700"/>
          <ac:spMkLst>
            <pc:docMk/>
            <pc:sldMk cId="1705864785" sldId="402"/>
            <ac:spMk id="6" creationId="{63B1AAC7-7A55-6CE6-CE6D-79A70156EFA4}"/>
          </ac:spMkLst>
        </pc:spChg>
        <pc:spChg chg="add mod ord">
          <ac:chgData name="Brian Meeker" userId="e9c6c602288c5b3d" providerId="LiveId" clId="{658DF3B0-E659-4963-A5C1-B9D4075DB617}" dt="2023-06-26T00:35:46.673" v="15192" actId="26606"/>
          <ac:spMkLst>
            <pc:docMk/>
            <pc:sldMk cId="1705864785" sldId="402"/>
            <ac:spMk id="7" creationId="{D2CC828C-D064-806B-9B27-ED98C0C60CBE}"/>
          </ac:spMkLst>
        </pc:spChg>
        <pc:spChg chg="add mod ord">
          <ac:chgData name="Brian Meeker" userId="e9c6c602288c5b3d" providerId="LiveId" clId="{658DF3B0-E659-4963-A5C1-B9D4075DB617}" dt="2023-06-26T00:36:16.067" v="15201" actId="20577"/>
          <ac:spMkLst>
            <pc:docMk/>
            <pc:sldMk cId="1705864785" sldId="402"/>
            <ac:spMk id="8" creationId="{B087D435-12F9-349F-BB86-7DF5EB088A64}"/>
          </ac:spMkLst>
        </pc:spChg>
        <pc:spChg chg="add">
          <ac:chgData name="Brian Meeker" userId="e9c6c602288c5b3d" providerId="LiveId" clId="{658DF3B0-E659-4963-A5C1-B9D4075DB617}" dt="2023-06-26T00:35:46.673" v="15192" actId="26606"/>
          <ac:spMkLst>
            <pc:docMk/>
            <pc:sldMk cId="1705864785" sldId="402"/>
            <ac:spMk id="10" creationId="{907EF6B7-1338-4443-8C46-6A318D952DFD}"/>
          </ac:spMkLst>
        </pc:spChg>
        <pc:spChg chg="add">
          <ac:chgData name="Brian Meeker" userId="e9c6c602288c5b3d" providerId="LiveId" clId="{658DF3B0-E659-4963-A5C1-B9D4075DB617}" dt="2023-06-26T00:35:46.673" v="15192" actId="26606"/>
          <ac:spMkLst>
            <pc:docMk/>
            <pc:sldMk cId="1705864785" sldId="402"/>
            <ac:spMk id="11" creationId="{DAAE4CDD-124C-4DCF-9584-B6033B545DD5}"/>
          </ac:spMkLst>
        </pc:spChg>
        <pc:spChg chg="add">
          <ac:chgData name="Brian Meeker" userId="e9c6c602288c5b3d" providerId="LiveId" clId="{658DF3B0-E659-4963-A5C1-B9D4075DB617}" dt="2023-06-26T00:35:46.673" v="15192" actId="26606"/>
          <ac:spMkLst>
            <pc:docMk/>
            <pc:sldMk cId="1705864785" sldId="402"/>
            <ac:spMk id="12" creationId="{081E4A58-353D-44AE-B2FC-2A74E2E400F7}"/>
          </ac:spMkLst>
        </pc:spChg>
        <pc:spChg chg="add del">
          <ac:chgData name="Brian Meeker" userId="e9c6c602288c5b3d" providerId="LiveId" clId="{658DF3B0-E659-4963-A5C1-B9D4075DB617}" dt="2023-06-26T00:35:24.613" v="15191" actId="26606"/>
          <ac:spMkLst>
            <pc:docMk/>
            <pc:sldMk cId="1705864785" sldId="402"/>
            <ac:spMk id="13" creationId="{907EF6B7-1338-4443-8C46-6A318D952DFD}"/>
          </ac:spMkLst>
        </pc:spChg>
        <pc:spChg chg="add del">
          <ac:chgData name="Brian Meeker" userId="e9c6c602288c5b3d" providerId="LiveId" clId="{658DF3B0-E659-4963-A5C1-B9D4075DB617}" dt="2023-06-26T00:35:24.613" v="15191" actId="26606"/>
          <ac:spMkLst>
            <pc:docMk/>
            <pc:sldMk cId="1705864785" sldId="402"/>
            <ac:spMk id="15" creationId="{DAAE4CDD-124C-4DCF-9584-B6033B545DD5}"/>
          </ac:spMkLst>
        </pc:spChg>
        <pc:spChg chg="add del">
          <ac:chgData name="Brian Meeker" userId="e9c6c602288c5b3d" providerId="LiveId" clId="{658DF3B0-E659-4963-A5C1-B9D4075DB617}" dt="2023-06-26T00:35:24.613" v="15191" actId="26606"/>
          <ac:spMkLst>
            <pc:docMk/>
            <pc:sldMk cId="1705864785" sldId="402"/>
            <ac:spMk id="17" creationId="{081E4A58-353D-44AE-B2FC-2A74E2E400F7}"/>
          </ac:spMkLst>
        </pc:spChg>
      </pc:sldChg>
      <pc:sldChg chg="addSp delSp modSp new mod ord modClrScheme chgLayout modNotesTx">
        <pc:chgData name="Brian Meeker" userId="e9c6c602288c5b3d" providerId="LiveId" clId="{658DF3B0-E659-4963-A5C1-B9D4075DB617}" dt="2023-07-23T20:22:29.911" v="36208" actId="3626"/>
        <pc:sldMkLst>
          <pc:docMk/>
          <pc:sldMk cId="3357882717" sldId="403"/>
        </pc:sldMkLst>
        <pc:spChg chg="mod ord">
          <ac:chgData name="Brian Meeker" userId="e9c6c602288c5b3d" providerId="LiveId" clId="{658DF3B0-E659-4963-A5C1-B9D4075DB617}" dt="2023-07-23T00:08:02.376" v="35905" actId="20577"/>
          <ac:spMkLst>
            <pc:docMk/>
            <pc:sldMk cId="3357882717" sldId="403"/>
            <ac:spMk id="2" creationId="{8E22AE76-1C37-E4F3-C09B-0CC5271A5B9A}"/>
          </ac:spMkLst>
        </pc:spChg>
        <pc:spChg chg="mod ord">
          <ac:chgData name="Brian Meeker" userId="e9c6c602288c5b3d" providerId="LiveId" clId="{658DF3B0-E659-4963-A5C1-B9D4075DB617}" dt="2023-07-23T20:21:00.892" v="36203" actId="20577"/>
          <ac:spMkLst>
            <pc:docMk/>
            <pc:sldMk cId="3357882717" sldId="403"/>
            <ac:spMk id="3" creationId="{38DE73F2-F710-B1A9-ED79-9992826DD4FE}"/>
          </ac:spMkLst>
        </pc:spChg>
        <pc:spChg chg="add del mod ord">
          <ac:chgData name="Brian Meeker" userId="e9c6c602288c5b3d" providerId="LiveId" clId="{658DF3B0-E659-4963-A5C1-B9D4075DB617}" dt="2023-07-23T00:07:40.033" v="35901"/>
          <ac:spMkLst>
            <pc:docMk/>
            <pc:sldMk cId="3357882717" sldId="403"/>
            <ac:spMk id="4" creationId="{1927AD08-E943-9024-DE5B-9E259ECA89FC}"/>
          </ac:spMkLst>
        </pc:spChg>
        <pc:spChg chg="add mod">
          <ac:chgData name="Brian Meeker" userId="e9c6c602288c5b3d" providerId="LiveId" clId="{658DF3B0-E659-4963-A5C1-B9D4075DB617}" dt="2023-07-23T20:22:29.911" v="36208" actId="3626"/>
          <ac:spMkLst>
            <pc:docMk/>
            <pc:sldMk cId="3357882717" sldId="403"/>
            <ac:spMk id="5" creationId="{646F1532-4CC8-C2D7-C26F-D59E55778CC5}"/>
          </ac:spMkLst>
        </pc:spChg>
      </pc:sldChg>
      <pc:sldChg chg="addSp delSp modSp add mod ord setBg modAnim modNotesTx">
        <pc:chgData name="Brian Meeker" userId="e9c6c602288c5b3d" providerId="LiveId" clId="{658DF3B0-E659-4963-A5C1-B9D4075DB617}" dt="2023-07-22T18:40:02.299" v="30766"/>
        <pc:sldMkLst>
          <pc:docMk/>
          <pc:sldMk cId="2697930751" sldId="404"/>
        </pc:sldMkLst>
        <pc:spChg chg="mod">
          <ac:chgData name="Brian Meeker" userId="e9c6c602288c5b3d" providerId="LiveId" clId="{658DF3B0-E659-4963-A5C1-B9D4075DB617}" dt="2023-07-22T18:34:50.433" v="30343" actId="26606"/>
          <ac:spMkLst>
            <pc:docMk/>
            <pc:sldMk cId="2697930751" sldId="404"/>
            <ac:spMk id="2" creationId="{C5E90193-CD5E-1596-0AFB-0936F98283C7}"/>
          </ac:spMkLst>
        </pc:spChg>
        <pc:spChg chg="del">
          <ac:chgData name="Brian Meeker" userId="e9c6c602288c5b3d" providerId="LiveId" clId="{658DF3B0-E659-4963-A5C1-B9D4075DB617}" dt="2023-07-03T00:45:05.971" v="20205" actId="931"/>
          <ac:spMkLst>
            <pc:docMk/>
            <pc:sldMk cId="2697930751" sldId="404"/>
            <ac:spMk id="4" creationId="{B21AC5B8-A0F1-2A81-4041-325ABE73DFAB}"/>
          </ac:spMkLst>
        </pc:spChg>
        <pc:spChg chg="add del mod">
          <ac:chgData name="Brian Meeker" userId="e9c6c602288c5b3d" providerId="LiveId" clId="{658DF3B0-E659-4963-A5C1-B9D4075DB617}" dt="2023-07-22T18:34:14.331" v="30336" actId="931"/>
          <ac:spMkLst>
            <pc:docMk/>
            <pc:sldMk cId="2697930751" sldId="404"/>
            <ac:spMk id="4" creationId="{F6D591BB-B3A3-379E-DAAD-681DC8EA82DF}"/>
          </ac:spMkLst>
        </pc:spChg>
        <pc:spChg chg="add del mod">
          <ac:chgData name="Brian Meeker" userId="e9c6c602288c5b3d" providerId="LiveId" clId="{658DF3B0-E659-4963-A5C1-B9D4075DB617}" dt="2023-07-22T18:38:49.340" v="30533" actId="14100"/>
          <ac:spMkLst>
            <pc:docMk/>
            <pc:sldMk cId="2697930751" sldId="404"/>
            <ac:spMk id="8" creationId="{7E91D814-2F28-7593-F2CF-7607FE1886C2}"/>
          </ac:spMkLst>
        </pc:spChg>
        <pc:spChg chg="add mod">
          <ac:chgData name="Brian Meeker" userId="e9c6c602288c5b3d" providerId="LiveId" clId="{658DF3B0-E659-4963-A5C1-B9D4075DB617}" dt="2023-07-22T18:38:37.668" v="30530" actId="14100"/>
          <ac:spMkLst>
            <pc:docMk/>
            <pc:sldMk cId="2697930751" sldId="404"/>
            <ac:spMk id="9" creationId="{3B98BB56-4078-AEB4-A360-920778B99471}"/>
          </ac:spMkLst>
        </pc:spChg>
        <pc:spChg chg="add mod">
          <ac:chgData name="Brian Meeker" userId="e9c6c602288c5b3d" providerId="LiveId" clId="{658DF3B0-E659-4963-A5C1-B9D4075DB617}" dt="2023-07-22T18:39:26.843" v="30734" actId="1038"/>
          <ac:spMkLst>
            <pc:docMk/>
            <pc:sldMk cId="2697930751" sldId="404"/>
            <ac:spMk id="10" creationId="{64C1C05D-AD2A-8D0A-B14E-E1D6D1DAD7B8}"/>
          </ac:spMkLst>
        </pc:spChg>
        <pc:spChg chg="add">
          <ac:chgData name="Brian Meeker" userId="e9c6c602288c5b3d" providerId="LiveId" clId="{658DF3B0-E659-4963-A5C1-B9D4075DB617}" dt="2023-07-22T18:34:50.433" v="30343" actId="26606"/>
          <ac:spMkLst>
            <pc:docMk/>
            <pc:sldMk cId="2697930751" sldId="404"/>
            <ac:spMk id="12" creationId="{1707FC24-6981-43D9-B525-C7832BA22463}"/>
          </ac:spMkLst>
        </pc:spChg>
        <pc:picChg chg="add del mod">
          <ac:chgData name="Brian Meeker" userId="e9c6c602288c5b3d" providerId="LiveId" clId="{658DF3B0-E659-4963-A5C1-B9D4075DB617}" dt="2023-07-22T18:34:00.042" v="30335" actId="478"/>
          <ac:picMkLst>
            <pc:docMk/>
            <pc:sldMk cId="2697930751" sldId="404"/>
            <ac:picMk id="5" creationId="{FF0F26C3-B7A3-DB38-8D13-A138ADE20BB3}"/>
          </ac:picMkLst>
        </pc:picChg>
        <pc:picChg chg="add mod">
          <ac:chgData name="Brian Meeker" userId="e9c6c602288c5b3d" providerId="LiveId" clId="{658DF3B0-E659-4963-A5C1-B9D4075DB617}" dt="2023-07-22T18:36:00.817" v="30353" actId="1037"/>
          <ac:picMkLst>
            <pc:docMk/>
            <pc:sldMk cId="2697930751" sldId="404"/>
            <ac:picMk id="7" creationId="{2200424A-0588-BDA0-8335-5DBCC5CC17F6}"/>
          </ac:picMkLst>
        </pc:picChg>
      </pc:sldChg>
      <pc:sldChg chg="addSp delSp modSp add mod ord setBg modClrScheme modAnim chgLayout modNotesTx">
        <pc:chgData name="Brian Meeker" userId="e9c6c602288c5b3d" providerId="LiveId" clId="{658DF3B0-E659-4963-A5C1-B9D4075DB617}" dt="2023-07-22T17:33:36.267" v="29942"/>
        <pc:sldMkLst>
          <pc:docMk/>
          <pc:sldMk cId="1661142262" sldId="405"/>
        </pc:sldMkLst>
        <pc:spChg chg="mod ord">
          <ac:chgData name="Brian Meeker" userId="e9c6c602288c5b3d" providerId="LiveId" clId="{658DF3B0-E659-4963-A5C1-B9D4075DB617}" dt="2023-07-02T19:13:54.777" v="17171" actId="700"/>
          <ac:spMkLst>
            <pc:docMk/>
            <pc:sldMk cId="1661142262" sldId="405"/>
            <ac:spMk id="2" creationId="{C5E90193-CD5E-1596-0AFB-0936F98283C7}"/>
          </ac:spMkLst>
        </pc:spChg>
        <pc:spChg chg="add del">
          <ac:chgData name="Brian Meeker" userId="e9c6c602288c5b3d" providerId="LiveId" clId="{658DF3B0-E659-4963-A5C1-B9D4075DB617}" dt="2023-07-22T17:29:34.566" v="29868" actId="11529"/>
          <ac:spMkLst>
            <pc:docMk/>
            <pc:sldMk cId="1661142262" sldId="405"/>
            <ac:spMk id="3" creationId="{8752EED6-EEFF-88F9-E91B-3011219E1F9D}"/>
          </ac:spMkLst>
        </pc:spChg>
        <pc:spChg chg="add del mod">
          <ac:chgData name="Brian Meeker" userId="e9c6c602288c5b3d" providerId="LiveId" clId="{658DF3B0-E659-4963-A5C1-B9D4075DB617}" dt="2023-07-02T19:12:20.134" v="17160" actId="931"/>
          <ac:spMkLst>
            <pc:docMk/>
            <pc:sldMk cId="1661142262" sldId="405"/>
            <ac:spMk id="4" creationId="{0557F588-BC07-91E5-8C3F-69DD6A6A32C3}"/>
          </ac:spMkLst>
        </pc:spChg>
        <pc:spChg chg="add mod">
          <ac:chgData name="Brian Meeker" userId="e9c6c602288c5b3d" providerId="LiveId" clId="{658DF3B0-E659-4963-A5C1-B9D4075DB617}" dt="2023-07-22T17:30:55.140" v="29878" actId="207"/>
          <ac:spMkLst>
            <pc:docMk/>
            <pc:sldMk cId="1661142262" sldId="405"/>
            <ac:spMk id="6" creationId="{FE65EF08-DF1C-7B61-79D2-BB62CF8C5BF3}"/>
          </ac:spMkLst>
        </pc:spChg>
        <pc:spChg chg="add mod">
          <ac:chgData name="Brian Meeker" userId="e9c6c602288c5b3d" providerId="LiveId" clId="{658DF3B0-E659-4963-A5C1-B9D4075DB617}" dt="2023-07-22T17:31:27.425" v="29915" actId="1076"/>
          <ac:spMkLst>
            <pc:docMk/>
            <pc:sldMk cId="1661142262" sldId="405"/>
            <ac:spMk id="8" creationId="{0190B72A-F963-6FCF-5B3E-E90A740BB2A5}"/>
          </ac:spMkLst>
        </pc:spChg>
        <pc:spChg chg="add mod">
          <ac:chgData name="Brian Meeker" userId="e9c6c602288c5b3d" providerId="LiveId" clId="{658DF3B0-E659-4963-A5C1-B9D4075DB617}" dt="2023-07-22T17:32:56.088" v="29921" actId="1076"/>
          <ac:spMkLst>
            <pc:docMk/>
            <pc:sldMk cId="1661142262" sldId="405"/>
            <ac:spMk id="9" creationId="{0E4E38B6-AE18-663C-9B90-AA58785021E5}"/>
          </ac:spMkLst>
        </pc:spChg>
        <pc:spChg chg="add del mod">
          <ac:chgData name="Brian Meeker" userId="e9c6c602288c5b3d" providerId="LiveId" clId="{658DF3B0-E659-4963-A5C1-B9D4075DB617}" dt="2023-07-22T17:33:09.119" v="29924"/>
          <ac:spMkLst>
            <pc:docMk/>
            <pc:sldMk cId="1661142262" sldId="405"/>
            <ac:spMk id="10" creationId="{50AA31B8-D65D-20D8-D34D-4CC6EFC61491}"/>
          </ac:spMkLst>
        </pc:spChg>
        <pc:spChg chg="add mod">
          <ac:chgData name="Brian Meeker" userId="e9c6c602288c5b3d" providerId="LiveId" clId="{658DF3B0-E659-4963-A5C1-B9D4075DB617}" dt="2023-07-22T17:33:32.824" v="29941" actId="1076"/>
          <ac:spMkLst>
            <pc:docMk/>
            <pc:sldMk cId="1661142262" sldId="405"/>
            <ac:spMk id="11" creationId="{3C116C95-8595-37C1-448C-E6517615F0A4}"/>
          </ac:spMkLst>
        </pc:spChg>
        <pc:spChg chg="add del mod ord">
          <ac:chgData name="Brian Meeker" userId="e9c6c602288c5b3d" providerId="LiveId" clId="{658DF3B0-E659-4963-A5C1-B9D4075DB617}" dt="2023-07-02T19:14:05.911" v="17174" actId="931"/>
          <ac:spMkLst>
            <pc:docMk/>
            <pc:sldMk cId="1661142262" sldId="405"/>
            <ac:spMk id="11" creationId="{6B666C2A-AB3E-32E0-3F53-F9CFFD135B45}"/>
          </ac:spMkLst>
        </pc:spChg>
        <pc:spChg chg="add del">
          <ac:chgData name="Brian Meeker" userId="e9c6c602288c5b3d" providerId="LiveId" clId="{658DF3B0-E659-4963-A5C1-B9D4075DB617}" dt="2023-07-02T19:13:48.673" v="17170" actId="26606"/>
          <ac:spMkLst>
            <pc:docMk/>
            <pc:sldMk cId="1661142262" sldId="405"/>
            <ac:spMk id="15" creationId="{2151139A-886F-4B97-8815-729AD3831BBD}"/>
          </ac:spMkLst>
        </pc:spChg>
        <pc:spChg chg="add del">
          <ac:chgData name="Brian Meeker" userId="e9c6c602288c5b3d" providerId="LiveId" clId="{658DF3B0-E659-4963-A5C1-B9D4075DB617}" dt="2023-07-02T19:13:48.673" v="17170" actId="26606"/>
          <ac:spMkLst>
            <pc:docMk/>
            <pc:sldMk cId="1661142262" sldId="405"/>
            <ac:spMk id="17" creationId="{AB5E08C4-8CDD-4623-A5B8-E998C6DEE3B7}"/>
          </ac:spMkLst>
        </pc:spChg>
        <pc:spChg chg="add del">
          <ac:chgData name="Brian Meeker" userId="e9c6c602288c5b3d" providerId="LiveId" clId="{658DF3B0-E659-4963-A5C1-B9D4075DB617}" dt="2023-07-02T19:13:48.673" v="17170" actId="26606"/>
          <ac:spMkLst>
            <pc:docMk/>
            <pc:sldMk cId="1661142262" sldId="405"/>
            <ac:spMk id="19" creationId="{15F33878-D502-4FFA-8ACE-F2AECDB2A23F}"/>
          </ac:spMkLst>
        </pc:spChg>
        <pc:spChg chg="add del">
          <ac:chgData name="Brian Meeker" userId="e9c6c602288c5b3d" providerId="LiveId" clId="{658DF3B0-E659-4963-A5C1-B9D4075DB617}" dt="2023-07-02T19:13:48.673" v="17170" actId="26606"/>
          <ac:spMkLst>
            <pc:docMk/>
            <pc:sldMk cId="1661142262" sldId="405"/>
            <ac:spMk id="21" creationId="{D3539FEE-81D3-4406-802E-60B20B16F4F6}"/>
          </ac:spMkLst>
        </pc:spChg>
        <pc:spChg chg="add del">
          <ac:chgData name="Brian Meeker" userId="e9c6c602288c5b3d" providerId="LiveId" clId="{658DF3B0-E659-4963-A5C1-B9D4075DB617}" dt="2023-07-02T19:13:48.673" v="17170" actId="26606"/>
          <ac:spMkLst>
            <pc:docMk/>
            <pc:sldMk cId="1661142262" sldId="405"/>
            <ac:spMk id="23" creationId="{DC701763-729E-462F-A5A8-E0DEFEB1E2E4}"/>
          </ac:spMkLst>
        </pc:spChg>
        <pc:picChg chg="del">
          <ac:chgData name="Brian Meeker" userId="e9c6c602288c5b3d" providerId="LiveId" clId="{658DF3B0-E659-4963-A5C1-B9D4075DB617}" dt="2023-07-02T19:12:00.401" v="17159" actId="478"/>
          <ac:picMkLst>
            <pc:docMk/>
            <pc:sldMk cId="1661142262" sldId="405"/>
            <ac:picMk id="5" creationId="{4781BBEC-C806-ACAA-CCC0-B5521ACC101E}"/>
          </ac:picMkLst>
        </pc:picChg>
        <pc:picChg chg="add mod ord">
          <ac:chgData name="Brian Meeker" userId="e9c6c602288c5b3d" providerId="LiveId" clId="{658DF3B0-E659-4963-A5C1-B9D4075DB617}" dt="2023-07-22T17:30:22.101" v="29873" actId="1076"/>
          <ac:picMkLst>
            <pc:docMk/>
            <pc:sldMk cId="1661142262" sldId="405"/>
            <ac:picMk id="7" creationId="{84126678-B6FB-428E-B05A-987817D1511C}"/>
          </ac:picMkLst>
        </pc:picChg>
        <pc:picChg chg="del">
          <ac:chgData name="Brian Meeker" userId="e9c6c602288c5b3d" providerId="LiveId" clId="{658DF3B0-E659-4963-A5C1-B9D4075DB617}" dt="2023-07-02T19:12:30.678" v="17164" actId="478"/>
          <ac:picMkLst>
            <pc:docMk/>
            <pc:sldMk cId="1661142262" sldId="405"/>
            <ac:picMk id="8" creationId="{F5B98152-DD5B-303F-1444-9A41C8DC19BE}"/>
          </ac:picMkLst>
        </pc:picChg>
        <pc:picChg chg="add del mod">
          <ac:chgData name="Brian Meeker" userId="e9c6c602288c5b3d" providerId="LiveId" clId="{658DF3B0-E659-4963-A5C1-B9D4075DB617}" dt="2023-07-02T19:13:59.733" v="17173" actId="478"/>
          <ac:picMkLst>
            <pc:docMk/>
            <pc:sldMk cId="1661142262" sldId="405"/>
            <ac:picMk id="10" creationId="{27675C31-3CDC-F33D-4DE3-BC3CA2A01F27}"/>
          </ac:picMkLst>
        </pc:picChg>
        <pc:picChg chg="add mod">
          <ac:chgData name="Brian Meeker" userId="e9c6c602288c5b3d" providerId="LiveId" clId="{658DF3B0-E659-4963-A5C1-B9D4075DB617}" dt="2023-07-02T19:14:06.803" v="17176" actId="962"/>
          <ac:picMkLst>
            <pc:docMk/>
            <pc:sldMk cId="1661142262" sldId="405"/>
            <ac:picMk id="13" creationId="{5AB0FB6D-77C4-7124-4999-3483C14466C3}"/>
          </ac:picMkLst>
        </pc:picChg>
        <pc:cxnChg chg="add del">
          <ac:chgData name="Brian Meeker" userId="e9c6c602288c5b3d" providerId="LiveId" clId="{658DF3B0-E659-4963-A5C1-B9D4075DB617}" dt="2023-07-22T17:30:01.853" v="29870" actId="11529"/>
          <ac:cxnSpMkLst>
            <pc:docMk/>
            <pc:sldMk cId="1661142262" sldId="405"/>
            <ac:cxnSpMk id="5" creationId="{396C65EB-93B1-958F-9E29-6EB40AE70EA1}"/>
          </ac:cxnSpMkLst>
        </pc:cxnChg>
      </pc:sldChg>
      <pc:sldChg chg="addSp delSp modSp add mod ord modNotesTx">
        <pc:chgData name="Brian Meeker" userId="e9c6c602288c5b3d" providerId="LiveId" clId="{658DF3B0-E659-4963-A5C1-B9D4075DB617}" dt="2023-07-22T17:34:30.320" v="29992" actId="20577"/>
        <pc:sldMkLst>
          <pc:docMk/>
          <pc:sldMk cId="361996633" sldId="406"/>
        </pc:sldMkLst>
        <pc:spChg chg="mod">
          <ac:chgData name="Brian Meeker" userId="e9c6c602288c5b3d" providerId="LiveId" clId="{658DF3B0-E659-4963-A5C1-B9D4075DB617}" dt="2023-07-02T19:35:41.413" v="17927" actId="20577"/>
          <ac:spMkLst>
            <pc:docMk/>
            <pc:sldMk cId="361996633" sldId="406"/>
            <ac:spMk id="2" creationId="{C5E90193-CD5E-1596-0AFB-0936F98283C7}"/>
          </ac:spMkLst>
        </pc:spChg>
        <pc:spChg chg="add del mod">
          <ac:chgData name="Brian Meeker" userId="e9c6c602288c5b3d" providerId="LiveId" clId="{658DF3B0-E659-4963-A5C1-B9D4075DB617}" dt="2023-07-02T19:35:58.785" v="17930" actId="931"/>
          <ac:spMkLst>
            <pc:docMk/>
            <pc:sldMk cId="361996633" sldId="406"/>
            <ac:spMk id="4" creationId="{68B2BC2B-8778-2C2E-56AA-18898AE2B45F}"/>
          </ac:spMkLst>
        </pc:spChg>
        <pc:spChg chg="add del mod">
          <ac:chgData name="Brian Meeker" userId="e9c6c602288c5b3d" providerId="LiveId" clId="{658DF3B0-E659-4963-A5C1-B9D4075DB617}" dt="2023-07-02T19:36:02.454" v="17933" actId="931"/>
          <ac:spMkLst>
            <pc:docMk/>
            <pc:sldMk cId="361996633" sldId="406"/>
            <ac:spMk id="6" creationId="{CD326D04-11BB-B64C-6159-9F6B00FE6B32}"/>
          </ac:spMkLst>
        </pc:spChg>
        <pc:picChg chg="del">
          <ac:chgData name="Brian Meeker" userId="e9c6c602288c5b3d" providerId="LiveId" clId="{658DF3B0-E659-4963-A5C1-B9D4075DB617}" dt="2023-07-02T19:35:51.311" v="17928" actId="478"/>
          <ac:picMkLst>
            <pc:docMk/>
            <pc:sldMk cId="361996633" sldId="406"/>
            <ac:picMk id="7" creationId="{84126678-B6FB-428E-B05A-987817D1511C}"/>
          </ac:picMkLst>
        </pc:picChg>
        <pc:picChg chg="add mod">
          <ac:chgData name="Brian Meeker" userId="e9c6c602288c5b3d" providerId="LiveId" clId="{658DF3B0-E659-4963-A5C1-B9D4075DB617}" dt="2023-07-02T19:36:20.877" v="17938" actId="1076"/>
          <ac:picMkLst>
            <pc:docMk/>
            <pc:sldMk cId="361996633" sldId="406"/>
            <ac:picMk id="9" creationId="{1ACF8704-36D8-E141-8B6F-74FD7495B390}"/>
          </ac:picMkLst>
        </pc:picChg>
        <pc:picChg chg="add mod">
          <ac:chgData name="Brian Meeker" userId="e9c6c602288c5b3d" providerId="LiveId" clId="{658DF3B0-E659-4963-A5C1-B9D4075DB617}" dt="2023-07-02T19:36:16.229" v="17937" actId="1076"/>
          <ac:picMkLst>
            <pc:docMk/>
            <pc:sldMk cId="361996633" sldId="406"/>
            <ac:picMk id="11" creationId="{1E9504AB-ED1E-33EB-DEBB-9FF7300136A8}"/>
          </ac:picMkLst>
        </pc:picChg>
        <pc:picChg chg="del">
          <ac:chgData name="Brian Meeker" userId="e9c6c602288c5b3d" providerId="LiveId" clId="{658DF3B0-E659-4963-A5C1-B9D4075DB617}" dt="2023-07-02T19:35:52.567" v="17929" actId="478"/>
          <ac:picMkLst>
            <pc:docMk/>
            <pc:sldMk cId="361996633" sldId="406"/>
            <ac:picMk id="13" creationId="{5AB0FB6D-77C4-7124-4999-3483C14466C3}"/>
          </ac:picMkLst>
        </pc:picChg>
      </pc:sldChg>
      <pc:sldChg chg="addSp delSp modSp add mod ord modClrScheme modAnim chgLayout modNotesTx">
        <pc:chgData name="Brian Meeker" userId="e9c6c602288c5b3d" providerId="LiveId" clId="{658DF3B0-E659-4963-A5C1-B9D4075DB617}" dt="2023-07-22T18:29:05.657" v="30167" actId="20577"/>
        <pc:sldMkLst>
          <pc:docMk/>
          <pc:sldMk cId="1244018328" sldId="407"/>
        </pc:sldMkLst>
        <pc:spChg chg="mod ord">
          <ac:chgData name="Brian Meeker" userId="e9c6c602288c5b3d" providerId="LiveId" clId="{658DF3B0-E659-4963-A5C1-B9D4075DB617}" dt="2023-07-22T18:29:05.657" v="30167" actId="20577"/>
          <ac:spMkLst>
            <pc:docMk/>
            <pc:sldMk cId="1244018328" sldId="407"/>
            <ac:spMk id="2" creationId="{C5E90193-CD5E-1596-0AFB-0936F98283C7}"/>
          </ac:spMkLst>
        </pc:spChg>
        <pc:spChg chg="add del mod">
          <ac:chgData name="Brian Meeker" userId="e9c6c602288c5b3d" providerId="LiveId" clId="{658DF3B0-E659-4963-A5C1-B9D4075DB617}" dt="2023-07-22T17:37:29.102" v="29998" actId="478"/>
          <ac:spMkLst>
            <pc:docMk/>
            <pc:sldMk cId="1244018328" sldId="407"/>
            <ac:spMk id="3" creationId="{2B41B1F2-DB60-2DE7-B186-04064774EC15}"/>
          </ac:spMkLst>
        </pc:spChg>
        <pc:spChg chg="add mod ord">
          <ac:chgData name="Brian Meeker" userId="e9c6c602288c5b3d" providerId="LiveId" clId="{658DF3B0-E659-4963-A5C1-B9D4075DB617}" dt="2023-07-02T23:37:48.961" v="19734" actId="1036"/>
          <ac:spMkLst>
            <pc:docMk/>
            <pc:sldMk cId="1244018328" sldId="407"/>
            <ac:spMk id="4" creationId="{A8DA87FF-A153-85DB-BB61-705F5984D965}"/>
          </ac:spMkLst>
        </pc:spChg>
        <pc:spChg chg="add mod">
          <ac:chgData name="Brian Meeker" userId="e9c6c602288c5b3d" providerId="LiveId" clId="{658DF3B0-E659-4963-A5C1-B9D4075DB617}" dt="2023-07-22T17:39:38.428" v="30021" actId="1076"/>
          <ac:spMkLst>
            <pc:docMk/>
            <pc:sldMk cId="1244018328" sldId="407"/>
            <ac:spMk id="5" creationId="{B51F0D77-C1BD-AC3A-1554-342045373260}"/>
          </ac:spMkLst>
        </pc:spChg>
        <pc:spChg chg="add mod">
          <ac:chgData name="Brian Meeker" userId="e9c6c602288c5b3d" providerId="LiveId" clId="{658DF3B0-E659-4963-A5C1-B9D4075DB617}" dt="2023-07-22T17:39:47.700" v="30023" actId="1076"/>
          <ac:spMkLst>
            <pc:docMk/>
            <pc:sldMk cId="1244018328" sldId="407"/>
            <ac:spMk id="6" creationId="{428E43A1-D211-DA13-E803-CBD87712A038}"/>
          </ac:spMkLst>
        </pc:spChg>
        <pc:spChg chg="add del mod">
          <ac:chgData name="Brian Meeker" userId="e9c6c602288c5b3d" providerId="LiveId" clId="{658DF3B0-E659-4963-A5C1-B9D4075DB617}" dt="2023-07-02T23:31:24.573" v="19244" actId="700"/>
          <ac:spMkLst>
            <pc:docMk/>
            <pc:sldMk cId="1244018328" sldId="407"/>
            <ac:spMk id="6" creationId="{7AB6047D-152C-1340-247A-59E0345A6105}"/>
          </ac:spMkLst>
        </pc:spChg>
        <pc:spChg chg="add mod">
          <ac:chgData name="Brian Meeker" userId="e9c6c602288c5b3d" providerId="LiveId" clId="{658DF3B0-E659-4963-A5C1-B9D4075DB617}" dt="2023-07-22T17:40:32.333" v="30058" actId="20577"/>
          <ac:spMkLst>
            <pc:docMk/>
            <pc:sldMk cId="1244018328" sldId="407"/>
            <ac:spMk id="7" creationId="{56C14CCC-B899-0975-4E5D-78C15C9A4A37}"/>
          </ac:spMkLst>
        </pc:spChg>
        <pc:spChg chg="add del mod ord">
          <ac:chgData name="Brian Meeker" userId="e9c6c602288c5b3d" providerId="LiveId" clId="{658DF3B0-E659-4963-A5C1-B9D4075DB617}" dt="2023-07-02T23:38:57.821" v="19738" actId="931"/>
          <ac:spMkLst>
            <pc:docMk/>
            <pc:sldMk cId="1244018328" sldId="407"/>
            <ac:spMk id="7" creationId="{EE434C6F-014F-C7BB-6A42-D80810AFA0A2}"/>
          </ac:spMkLst>
        </pc:spChg>
        <pc:picChg chg="del">
          <ac:chgData name="Brian Meeker" userId="e9c6c602288c5b3d" providerId="LiveId" clId="{658DF3B0-E659-4963-A5C1-B9D4075DB617}" dt="2023-07-02T21:57:41.275" v="19231" actId="478"/>
          <ac:picMkLst>
            <pc:docMk/>
            <pc:sldMk cId="1244018328" sldId="407"/>
            <ac:picMk id="9" creationId="{1ACF8704-36D8-E141-8B6F-74FD7495B390}"/>
          </ac:picMkLst>
        </pc:picChg>
        <pc:picChg chg="add mod">
          <ac:chgData name="Brian Meeker" userId="e9c6c602288c5b3d" providerId="LiveId" clId="{658DF3B0-E659-4963-A5C1-B9D4075DB617}" dt="2023-07-02T23:39:03.522" v="19742" actId="14100"/>
          <ac:picMkLst>
            <pc:docMk/>
            <pc:sldMk cId="1244018328" sldId="407"/>
            <ac:picMk id="10" creationId="{D5151337-2BA0-A9AA-FC0A-971D20EE5FC6}"/>
          </ac:picMkLst>
        </pc:picChg>
        <pc:picChg chg="del">
          <ac:chgData name="Brian Meeker" userId="e9c6c602288c5b3d" providerId="LiveId" clId="{658DF3B0-E659-4963-A5C1-B9D4075DB617}" dt="2023-07-02T21:57:42.371" v="19232" actId="478"/>
          <ac:picMkLst>
            <pc:docMk/>
            <pc:sldMk cId="1244018328" sldId="407"/>
            <ac:picMk id="11" creationId="{1E9504AB-ED1E-33EB-DEBB-9FF7300136A8}"/>
          </ac:picMkLst>
        </pc:picChg>
      </pc:sldChg>
      <pc:sldChg chg="addSp delSp modSp new mod ord modClrScheme chgLayout modNotesTx">
        <pc:chgData name="Brian Meeker" userId="e9c6c602288c5b3d" providerId="LiveId" clId="{658DF3B0-E659-4963-A5C1-B9D4075DB617}" dt="2023-07-22T17:35:30.231" v="29995" actId="20577"/>
        <pc:sldMkLst>
          <pc:docMk/>
          <pc:sldMk cId="3982715888" sldId="408"/>
        </pc:sldMkLst>
        <pc:spChg chg="mod ord">
          <ac:chgData name="Brian Meeker" userId="e9c6c602288c5b3d" providerId="LiveId" clId="{658DF3B0-E659-4963-A5C1-B9D4075DB617}" dt="2023-07-02T20:08:54.158" v="18875" actId="700"/>
          <ac:spMkLst>
            <pc:docMk/>
            <pc:sldMk cId="3982715888" sldId="408"/>
            <ac:spMk id="2" creationId="{5B7C06C0-5229-29B2-DE0F-8F04FBE92765}"/>
          </ac:spMkLst>
        </pc:spChg>
        <pc:spChg chg="del mod ord">
          <ac:chgData name="Brian Meeker" userId="e9c6c602288c5b3d" providerId="LiveId" clId="{658DF3B0-E659-4963-A5C1-B9D4075DB617}" dt="2023-07-02T20:08:54.158" v="18875" actId="700"/>
          <ac:spMkLst>
            <pc:docMk/>
            <pc:sldMk cId="3982715888" sldId="408"/>
            <ac:spMk id="3" creationId="{9255AD1F-3BC1-70B0-AA0A-6032259B28D2}"/>
          </ac:spMkLst>
        </pc:spChg>
        <pc:spChg chg="del">
          <ac:chgData name="Brian Meeker" userId="e9c6c602288c5b3d" providerId="LiveId" clId="{658DF3B0-E659-4963-A5C1-B9D4075DB617}" dt="2023-07-02T20:08:54.158" v="18875" actId="700"/>
          <ac:spMkLst>
            <pc:docMk/>
            <pc:sldMk cId="3982715888" sldId="408"/>
            <ac:spMk id="4" creationId="{8B9EB14D-0BC2-3C18-EA8B-14C5CE057513}"/>
          </ac:spMkLst>
        </pc:spChg>
        <pc:spChg chg="add del mod ord">
          <ac:chgData name="Brian Meeker" userId="e9c6c602288c5b3d" providerId="LiveId" clId="{658DF3B0-E659-4963-A5C1-B9D4075DB617}" dt="2023-07-02T20:18:01.572" v="18876" actId="931"/>
          <ac:spMkLst>
            <pc:docMk/>
            <pc:sldMk cId="3982715888" sldId="408"/>
            <ac:spMk id="5" creationId="{AD4D8D81-1E03-0D24-D9AB-FC132C1E713D}"/>
          </ac:spMkLst>
        </pc:spChg>
        <pc:picChg chg="add mod">
          <ac:chgData name="Brian Meeker" userId="e9c6c602288c5b3d" providerId="LiveId" clId="{658DF3B0-E659-4963-A5C1-B9D4075DB617}" dt="2023-07-02T20:18:02.628" v="18878" actId="962"/>
          <ac:picMkLst>
            <pc:docMk/>
            <pc:sldMk cId="3982715888" sldId="408"/>
            <ac:picMk id="7" creationId="{AE5DE200-73F2-B2B1-0D86-DDEE3D6C378D}"/>
          </ac:picMkLst>
        </pc:picChg>
      </pc:sldChg>
      <pc:sldChg chg="addSp delSp modSp new del mod ord setBg chgLayout modNotesTx">
        <pc:chgData name="Brian Meeker" userId="e9c6c602288c5b3d" providerId="LiveId" clId="{658DF3B0-E659-4963-A5C1-B9D4075DB617}" dt="2023-07-22T18:40:26.571" v="30767" actId="47"/>
        <pc:sldMkLst>
          <pc:docMk/>
          <pc:sldMk cId="2634587553" sldId="409"/>
        </pc:sldMkLst>
        <pc:spChg chg="del">
          <ac:chgData name="Brian Meeker" userId="e9c6c602288c5b3d" providerId="LiveId" clId="{658DF3B0-E659-4963-A5C1-B9D4075DB617}" dt="2023-07-03T00:50:59.809" v="21181" actId="700"/>
          <ac:spMkLst>
            <pc:docMk/>
            <pc:sldMk cId="2634587553" sldId="409"/>
            <ac:spMk id="2" creationId="{3C695937-96DF-29B1-98E6-28CD8CA69ABE}"/>
          </ac:spMkLst>
        </pc:spChg>
        <pc:spChg chg="del">
          <ac:chgData name="Brian Meeker" userId="e9c6c602288c5b3d" providerId="LiveId" clId="{658DF3B0-E659-4963-A5C1-B9D4075DB617}" dt="2023-07-03T00:50:59.809" v="21181" actId="700"/>
          <ac:spMkLst>
            <pc:docMk/>
            <pc:sldMk cId="2634587553" sldId="409"/>
            <ac:spMk id="3" creationId="{4508A35D-D54A-3D1B-E530-688367275A73}"/>
          </ac:spMkLst>
        </pc:spChg>
        <pc:spChg chg="add mod ord">
          <ac:chgData name="Brian Meeker" userId="e9c6c602288c5b3d" providerId="LiveId" clId="{658DF3B0-E659-4963-A5C1-B9D4075DB617}" dt="2023-07-03T00:56:13.557" v="21201" actId="26606"/>
          <ac:spMkLst>
            <pc:docMk/>
            <pc:sldMk cId="2634587553" sldId="409"/>
            <ac:spMk id="4" creationId="{1ABF6905-8AEE-6A72-D3C9-B8E89FD37F38}"/>
          </ac:spMkLst>
        </pc:spChg>
        <pc:spChg chg="add del mod ord">
          <ac:chgData name="Brian Meeker" userId="e9c6c602288c5b3d" providerId="LiveId" clId="{658DF3B0-E659-4963-A5C1-B9D4075DB617}" dt="2023-07-03T00:56:09.304" v="21198" actId="931"/>
          <ac:spMkLst>
            <pc:docMk/>
            <pc:sldMk cId="2634587553" sldId="409"/>
            <ac:spMk id="5" creationId="{BC0A6129-7EEC-EF43-6238-0F12F7B3DFB7}"/>
          </ac:spMkLst>
        </pc:spChg>
        <pc:spChg chg="add del mod">
          <ac:chgData name="Brian Meeker" userId="e9c6c602288c5b3d" providerId="LiveId" clId="{658DF3B0-E659-4963-A5C1-B9D4075DB617}" dt="2023-07-03T00:52:36.877" v="21191" actId="478"/>
          <ac:spMkLst>
            <pc:docMk/>
            <pc:sldMk cId="2634587553" sldId="409"/>
            <ac:spMk id="9" creationId="{4B0254F2-AE93-1D7A-0476-F4E8A16B3CFD}"/>
          </ac:spMkLst>
        </pc:spChg>
        <pc:spChg chg="add del">
          <ac:chgData name="Brian Meeker" userId="e9c6c602288c5b3d" providerId="LiveId" clId="{658DF3B0-E659-4963-A5C1-B9D4075DB617}" dt="2023-07-03T00:54:36.109" v="21194" actId="26606"/>
          <ac:spMkLst>
            <pc:docMk/>
            <pc:sldMk cId="2634587553" sldId="409"/>
            <ac:spMk id="12" creationId="{37C89E4B-3C9F-44B9-8B86-D9E3D112D8EC}"/>
          </ac:spMkLst>
        </pc:spChg>
        <pc:spChg chg="add">
          <ac:chgData name="Brian Meeker" userId="e9c6c602288c5b3d" providerId="LiveId" clId="{658DF3B0-E659-4963-A5C1-B9D4075DB617}" dt="2023-07-03T00:56:13.557" v="21201" actId="26606"/>
          <ac:spMkLst>
            <pc:docMk/>
            <pc:sldMk cId="2634587553" sldId="409"/>
            <ac:spMk id="13" creationId="{37C89E4B-3C9F-44B9-8B86-D9E3D112D8EC}"/>
          </ac:spMkLst>
        </pc:spChg>
        <pc:picChg chg="add del mod">
          <ac:chgData name="Brian Meeker" userId="e9c6c602288c5b3d" providerId="LiveId" clId="{658DF3B0-E659-4963-A5C1-B9D4075DB617}" dt="2023-07-03T00:54:37.548" v="21195" actId="931"/>
          <ac:picMkLst>
            <pc:docMk/>
            <pc:sldMk cId="2634587553" sldId="409"/>
            <ac:picMk id="7" creationId="{BFF007FD-D6DD-19C3-652D-8F0B2E6B7E4E}"/>
          </ac:picMkLst>
        </pc:picChg>
        <pc:picChg chg="add mod">
          <ac:chgData name="Brian Meeker" userId="e9c6c602288c5b3d" providerId="LiveId" clId="{658DF3B0-E659-4963-A5C1-B9D4075DB617}" dt="2023-07-03T00:56:13.557" v="21201" actId="26606"/>
          <ac:picMkLst>
            <pc:docMk/>
            <pc:sldMk cId="2634587553" sldId="409"/>
            <ac:picMk id="11" creationId="{F77AD166-2378-EE87-8222-1E638F63624C}"/>
          </ac:picMkLst>
        </pc:picChg>
        <pc:cxnChg chg="add del">
          <ac:chgData name="Brian Meeker" userId="e9c6c602288c5b3d" providerId="LiveId" clId="{658DF3B0-E659-4963-A5C1-B9D4075DB617}" dt="2023-07-03T00:54:36.109" v="21194" actId="26606"/>
          <ac:cxnSpMkLst>
            <pc:docMk/>
            <pc:sldMk cId="2634587553" sldId="409"/>
            <ac:cxnSpMk id="14" creationId="{AA2EAA10-076F-46BD-8F0F-B9A2FB77A85C}"/>
          </ac:cxnSpMkLst>
        </pc:cxnChg>
        <pc:cxnChg chg="add del">
          <ac:chgData name="Brian Meeker" userId="e9c6c602288c5b3d" providerId="LiveId" clId="{658DF3B0-E659-4963-A5C1-B9D4075DB617}" dt="2023-07-03T00:54:36.109" v="21194" actId="26606"/>
          <ac:cxnSpMkLst>
            <pc:docMk/>
            <pc:sldMk cId="2634587553" sldId="409"/>
            <ac:cxnSpMk id="16" creationId="{D891E407-403B-4764-86C9-33A56D3BCAA3}"/>
          </ac:cxnSpMkLst>
        </pc:cxnChg>
        <pc:cxnChg chg="add">
          <ac:chgData name="Brian Meeker" userId="e9c6c602288c5b3d" providerId="LiveId" clId="{658DF3B0-E659-4963-A5C1-B9D4075DB617}" dt="2023-07-03T00:56:13.557" v="21201" actId="26606"/>
          <ac:cxnSpMkLst>
            <pc:docMk/>
            <pc:sldMk cId="2634587553" sldId="409"/>
            <ac:cxnSpMk id="18" creationId="{AA2EAA10-076F-46BD-8F0F-B9A2FB77A85C}"/>
          </ac:cxnSpMkLst>
        </pc:cxnChg>
        <pc:cxnChg chg="add">
          <ac:chgData name="Brian Meeker" userId="e9c6c602288c5b3d" providerId="LiveId" clId="{658DF3B0-E659-4963-A5C1-B9D4075DB617}" dt="2023-07-03T00:56:13.557" v="21201" actId="26606"/>
          <ac:cxnSpMkLst>
            <pc:docMk/>
            <pc:sldMk cId="2634587553" sldId="409"/>
            <ac:cxnSpMk id="20" creationId="{D891E407-403B-4764-86C9-33A56D3BCAA3}"/>
          </ac:cxnSpMkLst>
        </pc:cxnChg>
      </pc:sldChg>
      <pc:sldChg chg="addSp delSp modSp new mod ord modNotesTx">
        <pc:chgData name="Brian Meeker" userId="e9c6c602288c5b3d" providerId="LiveId" clId="{658DF3B0-E659-4963-A5C1-B9D4075DB617}" dt="2023-07-22T18:56:00.161" v="31722" actId="20577"/>
        <pc:sldMkLst>
          <pc:docMk/>
          <pc:sldMk cId="2257798949" sldId="410"/>
        </pc:sldMkLst>
        <pc:spChg chg="mod">
          <ac:chgData name="Brian Meeker" userId="e9c6c602288c5b3d" providerId="LiveId" clId="{658DF3B0-E659-4963-A5C1-B9D4075DB617}" dt="2023-07-04T14:51:51.593" v="21584" actId="20577"/>
          <ac:spMkLst>
            <pc:docMk/>
            <pc:sldMk cId="2257798949" sldId="410"/>
            <ac:spMk id="2" creationId="{06B16C69-45FC-194E-D516-4EA11BFB58A4}"/>
          </ac:spMkLst>
        </pc:spChg>
        <pc:spChg chg="del">
          <ac:chgData name="Brian Meeker" userId="e9c6c602288c5b3d" providerId="LiveId" clId="{658DF3B0-E659-4963-A5C1-B9D4075DB617}" dt="2023-07-04T14:52:56.214" v="21585" actId="931"/>
          <ac:spMkLst>
            <pc:docMk/>
            <pc:sldMk cId="2257798949" sldId="410"/>
            <ac:spMk id="3" creationId="{32B82B1D-07E9-163F-C5B4-E1D53E7E0E4C}"/>
          </ac:spMkLst>
        </pc:spChg>
        <pc:picChg chg="add mod">
          <ac:chgData name="Brian Meeker" userId="e9c6c602288c5b3d" providerId="LiveId" clId="{658DF3B0-E659-4963-A5C1-B9D4075DB617}" dt="2023-07-04T14:53:10.608" v="21589" actId="1076"/>
          <ac:picMkLst>
            <pc:docMk/>
            <pc:sldMk cId="2257798949" sldId="410"/>
            <ac:picMk id="5" creationId="{01835DEA-EAFE-4B32-BE47-878F2C183DFD}"/>
          </ac:picMkLst>
        </pc:picChg>
      </pc:sldChg>
      <pc:sldChg chg="addSp delSp modSp new mod ord setBg modNotesTx">
        <pc:chgData name="Brian Meeker" userId="e9c6c602288c5b3d" providerId="LiveId" clId="{658DF3B0-E659-4963-A5C1-B9D4075DB617}" dt="2023-07-22T18:56:56.055" v="31748" actId="20577"/>
        <pc:sldMkLst>
          <pc:docMk/>
          <pc:sldMk cId="2909257314" sldId="411"/>
        </pc:sldMkLst>
        <pc:spChg chg="mod ord">
          <ac:chgData name="Brian Meeker" userId="e9c6c602288c5b3d" providerId="LiveId" clId="{658DF3B0-E659-4963-A5C1-B9D4075DB617}" dt="2023-07-04T17:52:11.338" v="22501" actId="20577"/>
          <ac:spMkLst>
            <pc:docMk/>
            <pc:sldMk cId="2909257314" sldId="411"/>
            <ac:spMk id="2" creationId="{68C84141-3C8C-7907-A8FD-DA9C55473373}"/>
          </ac:spMkLst>
        </pc:spChg>
        <pc:spChg chg="del">
          <ac:chgData name="Brian Meeker" userId="e9c6c602288c5b3d" providerId="LiveId" clId="{658DF3B0-E659-4963-A5C1-B9D4075DB617}" dt="2023-07-04T15:20:48.696" v="21979" actId="931"/>
          <ac:spMkLst>
            <pc:docMk/>
            <pc:sldMk cId="2909257314" sldId="411"/>
            <ac:spMk id="3" creationId="{960FBB27-95DF-F1FF-AB84-77DA4B96F84F}"/>
          </ac:spMkLst>
        </pc:spChg>
        <pc:spChg chg="add del mod">
          <ac:chgData name="Brian Meeker" userId="e9c6c602288c5b3d" providerId="LiveId" clId="{658DF3B0-E659-4963-A5C1-B9D4075DB617}" dt="2023-07-04T15:23:10.492" v="21990" actId="931"/>
          <ac:spMkLst>
            <pc:docMk/>
            <pc:sldMk cId="2909257314" sldId="411"/>
            <ac:spMk id="7" creationId="{520F32E6-4183-33FC-E223-71FE9150BC5A}"/>
          </ac:spMkLst>
        </pc:spChg>
        <pc:spChg chg="add del">
          <ac:chgData name="Brian Meeker" userId="e9c6c602288c5b3d" providerId="LiveId" clId="{658DF3B0-E659-4963-A5C1-B9D4075DB617}" dt="2023-07-04T15:21:05.365" v="21985" actId="26606"/>
          <ac:spMkLst>
            <pc:docMk/>
            <pc:sldMk cId="2909257314" sldId="411"/>
            <ac:spMk id="10" creationId="{37C89E4B-3C9F-44B9-8B86-D9E3D112D8EC}"/>
          </ac:spMkLst>
        </pc:spChg>
        <pc:spChg chg="add">
          <ac:chgData name="Brian Meeker" userId="e9c6c602288c5b3d" providerId="LiveId" clId="{658DF3B0-E659-4963-A5C1-B9D4075DB617}" dt="2023-07-04T15:23:13.601" v="21993" actId="26606"/>
          <ac:spMkLst>
            <pc:docMk/>
            <pc:sldMk cId="2909257314" sldId="411"/>
            <ac:spMk id="11" creationId="{37C89E4B-3C9F-44B9-8B86-D9E3D112D8EC}"/>
          </ac:spMkLst>
        </pc:spChg>
        <pc:spChg chg="add mod">
          <ac:chgData name="Brian Meeker" userId="e9c6c602288c5b3d" providerId="LiveId" clId="{658DF3B0-E659-4963-A5C1-B9D4075DB617}" dt="2023-07-04T15:25:11.864" v="22015" actId="1076"/>
          <ac:spMkLst>
            <pc:docMk/>
            <pc:sldMk cId="2909257314" sldId="411"/>
            <ac:spMk id="13" creationId="{702575BC-8D63-2686-D5AD-AEA64F49B293}"/>
          </ac:spMkLst>
        </pc:spChg>
        <pc:picChg chg="add del mod">
          <ac:chgData name="Brian Meeker" userId="e9c6c602288c5b3d" providerId="LiveId" clId="{658DF3B0-E659-4963-A5C1-B9D4075DB617}" dt="2023-07-04T15:22:58.021" v="21989" actId="478"/>
          <ac:picMkLst>
            <pc:docMk/>
            <pc:sldMk cId="2909257314" sldId="411"/>
            <ac:picMk id="5" creationId="{DCD40AF9-BFFA-1A8E-CA04-07F762DDD2B8}"/>
          </ac:picMkLst>
        </pc:picChg>
        <pc:picChg chg="add mod">
          <ac:chgData name="Brian Meeker" userId="e9c6c602288c5b3d" providerId="LiveId" clId="{658DF3B0-E659-4963-A5C1-B9D4075DB617}" dt="2023-07-04T15:23:13.601" v="21993" actId="26606"/>
          <ac:picMkLst>
            <pc:docMk/>
            <pc:sldMk cId="2909257314" sldId="411"/>
            <ac:picMk id="9" creationId="{6DDA8B6C-7BD3-1D30-5AF7-4DCBFABC88BB}"/>
          </ac:picMkLst>
        </pc:picChg>
        <pc:cxnChg chg="add del">
          <ac:chgData name="Brian Meeker" userId="e9c6c602288c5b3d" providerId="LiveId" clId="{658DF3B0-E659-4963-A5C1-B9D4075DB617}" dt="2023-07-04T15:21:05.365" v="21985" actId="26606"/>
          <ac:cxnSpMkLst>
            <pc:docMk/>
            <pc:sldMk cId="2909257314" sldId="411"/>
            <ac:cxnSpMk id="12" creationId="{AA2EAA10-076F-46BD-8F0F-B9A2FB77A85C}"/>
          </ac:cxnSpMkLst>
        </pc:cxnChg>
        <pc:cxnChg chg="add del">
          <ac:chgData name="Brian Meeker" userId="e9c6c602288c5b3d" providerId="LiveId" clId="{658DF3B0-E659-4963-A5C1-B9D4075DB617}" dt="2023-07-04T15:21:05.365" v="21985" actId="26606"/>
          <ac:cxnSpMkLst>
            <pc:docMk/>
            <pc:sldMk cId="2909257314" sldId="411"/>
            <ac:cxnSpMk id="14" creationId="{D891E407-403B-4764-86C9-33A56D3BCAA3}"/>
          </ac:cxnSpMkLst>
        </pc:cxnChg>
        <pc:cxnChg chg="add">
          <ac:chgData name="Brian Meeker" userId="e9c6c602288c5b3d" providerId="LiveId" clId="{658DF3B0-E659-4963-A5C1-B9D4075DB617}" dt="2023-07-04T15:23:13.601" v="21993" actId="26606"/>
          <ac:cxnSpMkLst>
            <pc:docMk/>
            <pc:sldMk cId="2909257314" sldId="411"/>
            <ac:cxnSpMk id="16" creationId="{AA2EAA10-076F-46BD-8F0F-B9A2FB77A85C}"/>
          </ac:cxnSpMkLst>
        </pc:cxnChg>
        <pc:cxnChg chg="add">
          <ac:chgData name="Brian Meeker" userId="e9c6c602288c5b3d" providerId="LiveId" clId="{658DF3B0-E659-4963-A5C1-B9D4075DB617}" dt="2023-07-04T15:23:13.601" v="21993" actId="26606"/>
          <ac:cxnSpMkLst>
            <pc:docMk/>
            <pc:sldMk cId="2909257314" sldId="411"/>
            <ac:cxnSpMk id="18" creationId="{D891E407-403B-4764-86C9-33A56D3BCAA3}"/>
          </ac:cxnSpMkLst>
        </pc:cxnChg>
      </pc:sldChg>
      <pc:sldChg chg="addSp delSp modSp new mod ord modNotesTx">
        <pc:chgData name="Brian Meeker" userId="e9c6c602288c5b3d" providerId="LiveId" clId="{658DF3B0-E659-4963-A5C1-B9D4075DB617}" dt="2023-07-22T18:57:12.656" v="31755" actId="20577"/>
        <pc:sldMkLst>
          <pc:docMk/>
          <pc:sldMk cId="2550494643" sldId="412"/>
        </pc:sldMkLst>
        <pc:spChg chg="mod">
          <ac:chgData name="Brian Meeker" userId="e9c6c602288c5b3d" providerId="LiveId" clId="{658DF3B0-E659-4963-A5C1-B9D4075DB617}" dt="2023-07-04T17:48:33.456" v="22103" actId="20577"/>
          <ac:spMkLst>
            <pc:docMk/>
            <pc:sldMk cId="2550494643" sldId="412"/>
            <ac:spMk id="2" creationId="{C971602B-3DD3-6523-332C-F3400DD37049}"/>
          </ac:spMkLst>
        </pc:spChg>
        <pc:spChg chg="del">
          <ac:chgData name="Brian Meeker" userId="e9c6c602288c5b3d" providerId="LiveId" clId="{658DF3B0-E659-4963-A5C1-B9D4075DB617}" dt="2023-07-04T17:48:48.675" v="22104" actId="931"/>
          <ac:spMkLst>
            <pc:docMk/>
            <pc:sldMk cId="2550494643" sldId="412"/>
            <ac:spMk id="3" creationId="{FC40600F-EEA3-41F3-4D95-FF7E1753D571}"/>
          </ac:spMkLst>
        </pc:spChg>
        <pc:picChg chg="add mod">
          <ac:chgData name="Brian Meeker" userId="e9c6c602288c5b3d" providerId="LiveId" clId="{658DF3B0-E659-4963-A5C1-B9D4075DB617}" dt="2023-07-04T17:48:50.068" v="22106" actId="962"/>
          <ac:picMkLst>
            <pc:docMk/>
            <pc:sldMk cId="2550494643" sldId="412"/>
            <ac:picMk id="5" creationId="{EE3DE908-CF21-F344-ABE2-5A720CC0F8E6}"/>
          </ac:picMkLst>
        </pc:picChg>
      </pc:sldChg>
      <pc:sldChg chg="addSp delSp modSp add mod ord modNotesTx">
        <pc:chgData name="Brian Meeker" userId="e9c6c602288c5b3d" providerId="LiveId" clId="{658DF3B0-E659-4963-A5C1-B9D4075DB617}" dt="2023-07-22T18:57:56.807" v="31767" actId="20577"/>
        <pc:sldMkLst>
          <pc:docMk/>
          <pc:sldMk cId="2056560023" sldId="413"/>
        </pc:sldMkLst>
        <pc:spChg chg="mod">
          <ac:chgData name="Brian Meeker" userId="e9c6c602288c5b3d" providerId="LiveId" clId="{658DF3B0-E659-4963-A5C1-B9D4075DB617}" dt="2023-07-04T17:50:23.343" v="22294" actId="20577"/>
          <ac:spMkLst>
            <pc:docMk/>
            <pc:sldMk cId="2056560023" sldId="413"/>
            <ac:spMk id="2" creationId="{C971602B-3DD3-6523-332C-F3400DD37049}"/>
          </ac:spMkLst>
        </pc:spChg>
        <pc:spChg chg="add del mod">
          <ac:chgData name="Brian Meeker" userId="e9c6c602288c5b3d" providerId="LiveId" clId="{658DF3B0-E659-4963-A5C1-B9D4075DB617}" dt="2023-07-04T17:50:56.722" v="22296" actId="931"/>
          <ac:spMkLst>
            <pc:docMk/>
            <pc:sldMk cId="2056560023" sldId="413"/>
            <ac:spMk id="4" creationId="{700FC626-1003-FF93-CD5F-5EE770C436B7}"/>
          </ac:spMkLst>
        </pc:spChg>
        <pc:picChg chg="del">
          <ac:chgData name="Brian Meeker" userId="e9c6c602288c5b3d" providerId="LiveId" clId="{658DF3B0-E659-4963-A5C1-B9D4075DB617}" dt="2023-07-04T17:50:27.864" v="22295" actId="478"/>
          <ac:picMkLst>
            <pc:docMk/>
            <pc:sldMk cId="2056560023" sldId="413"/>
            <ac:picMk id="5" creationId="{EE3DE908-CF21-F344-ABE2-5A720CC0F8E6}"/>
          </ac:picMkLst>
        </pc:picChg>
        <pc:picChg chg="add mod">
          <ac:chgData name="Brian Meeker" userId="e9c6c602288c5b3d" providerId="LiveId" clId="{658DF3B0-E659-4963-A5C1-B9D4075DB617}" dt="2023-07-04T17:50:57.715" v="22298" actId="962"/>
          <ac:picMkLst>
            <pc:docMk/>
            <pc:sldMk cId="2056560023" sldId="413"/>
            <ac:picMk id="7" creationId="{317DC76B-4AE0-E592-785E-ACEF5DF9E0B4}"/>
          </ac:picMkLst>
        </pc:picChg>
      </pc:sldChg>
      <pc:sldChg chg="addSp delSp modSp new mod ord modNotesTx">
        <pc:chgData name="Brian Meeker" userId="e9c6c602288c5b3d" providerId="LiveId" clId="{658DF3B0-E659-4963-A5C1-B9D4075DB617}" dt="2023-07-19T23:59:22.159" v="24659"/>
        <pc:sldMkLst>
          <pc:docMk/>
          <pc:sldMk cId="1902485913" sldId="414"/>
        </pc:sldMkLst>
        <pc:spChg chg="mod">
          <ac:chgData name="Brian Meeker" userId="e9c6c602288c5b3d" providerId="LiveId" clId="{658DF3B0-E659-4963-A5C1-B9D4075DB617}" dt="2023-07-04T17:53:28.916" v="22522" actId="20577"/>
          <ac:spMkLst>
            <pc:docMk/>
            <pc:sldMk cId="1902485913" sldId="414"/>
            <ac:spMk id="2" creationId="{97B3BE07-23D1-3E05-94FE-78F07AF39CE9}"/>
          </ac:spMkLst>
        </pc:spChg>
        <pc:spChg chg="del">
          <ac:chgData name="Brian Meeker" userId="e9c6c602288c5b3d" providerId="LiveId" clId="{658DF3B0-E659-4963-A5C1-B9D4075DB617}" dt="2023-07-04T17:53:22.044" v="22502" actId="931"/>
          <ac:spMkLst>
            <pc:docMk/>
            <pc:sldMk cId="1902485913" sldId="414"/>
            <ac:spMk id="3" creationId="{D4269D3E-DAD3-0138-E58F-A764E6B5FFC0}"/>
          </ac:spMkLst>
        </pc:spChg>
        <pc:picChg chg="add mod">
          <ac:chgData name="Brian Meeker" userId="e9c6c602288c5b3d" providerId="LiveId" clId="{658DF3B0-E659-4963-A5C1-B9D4075DB617}" dt="2023-07-04T17:53:23.182" v="22504" actId="962"/>
          <ac:picMkLst>
            <pc:docMk/>
            <pc:sldMk cId="1902485913" sldId="414"/>
            <ac:picMk id="5" creationId="{5B8E32FA-EC66-8531-674B-347F188F1B22}"/>
          </ac:picMkLst>
        </pc:picChg>
      </pc:sldChg>
      <pc:sldChg chg="addSp delSp modSp new mod ord setBg modNotesTx">
        <pc:chgData name="Brian Meeker" userId="e9c6c602288c5b3d" providerId="LiveId" clId="{658DF3B0-E659-4963-A5C1-B9D4075DB617}" dt="2023-07-19T23:59:22.159" v="24659"/>
        <pc:sldMkLst>
          <pc:docMk/>
          <pc:sldMk cId="1818493515" sldId="415"/>
        </pc:sldMkLst>
        <pc:spChg chg="mod ord">
          <ac:chgData name="Brian Meeker" userId="e9c6c602288c5b3d" providerId="LiveId" clId="{658DF3B0-E659-4963-A5C1-B9D4075DB617}" dt="2023-07-04T18:02:28.411" v="22797" actId="26606"/>
          <ac:spMkLst>
            <pc:docMk/>
            <pc:sldMk cId="1818493515" sldId="415"/>
            <ac:spMk id="2" creationId="{CDF4C4E5-B7FE-117F-EBB9-D3CEEFE34860}"/>
          </ac:spMkLst>
        </pc:spChg>
        <pc:spChg chg="del">
          <ac:chgData name="Brian Meeker" userId="e9c6c602288c5b3d" providerId="LiveId" clId="{658DF3B0-E659-4963-A5C1-B9D4075DB617}" dt="2023-07-04T18:02:24.574" v="22796" actId="931"/>
          <ac:spMkLst>
            <pc:docMk/>
            <pc:sldMk cId="1818493515" sldId="415"/>
            <ac:spMk id="3" creationId="{B402F721-AAB1-1AD2-0F34-65FD5F5B76AD}"/>
          </ac:spMkLst>
        </pc:spChg>
        <pc:spChg chg="add">
          <ac:chgData name="Brian Meeker" userId="e9c6c602288c5b3d" providerId="LiveId" clId="{658DF3B0-E659-4963-A5C1-B9D4075DB617}" dt="2023-07-04T18:02:28.411" v="22797" actId="26606"/>
          <ac:spMkLst>
            <pc:docMk/>
            <pc:sldMk cId="1818493515" sldId="415"/>
            <ac:spMk id="10" creationId="{37C89E4B-3C9F-44B9-8B86-D9E3D112D8EC}"/>
          </ac:spMkLst>
        </pc:spChg>
        <pc:picChg chg="add mod">
          <ac:chgData name="Brian Meeker" userId="e9c6c602288c5b3d" providerId="LiveId" clId="{658DF3B0-E659-4963-A5C1-B9D4075DB617}" dt="2023-07-04T18:02:28.411" v="22797" actId="26606"/>
          <ac:picMkLst>
            <pc:docMk/>
            <pc:sldMk cId="1818493515" sldId="415"/>
            <ac:picMk id="5" creationId="{D9377743-A13B-15AC-8A23-83B33FD235D3}"/>
          </ac:picMkLst>
        </pc:picChg>
        <pc:cxnChg chg="add">
          <ac:chgData name="Brian Meeker" userId="e9c6c602288c5b3d" providerId="LiveId" clId="{658DF3B0-E659-4963-A5C1-B9D4075DB617}" dt="2023-07-04T18:02:28.411" v="22797" actId="26606"/>
          <ac:cxnSpMkLst>
            <pc:docMk/>
            <pc:sldMk cId="1818493515" sldId="415"/>
            <ac:cxnSpMk id="12" creationId="{AA2EAA10-076F-46BD-8F0F-B9A2FB77A85C}"/>
          </ac:cxnSpMkLst>
        </pc:cxnChg>
        <pc:cxnChg chg="add">
          <ac:chgData name="Brian Meeker" userId="e9c6c602288c5b3d" providerId="LiveId" clId="{658DF3B0-E659-4963-A5C1-B9D4075DB617}" dt="2023-07-04T18:02:28.411" v="22797" actId="26606"/>
          <ac:cxnSpMkLst>
            <pc:docMk/>
            <pc:sldMk cId="1818493515" sldId="415"/>
            <ac:cxnSpMk id="14" creationId="{D891E407-403B-4764-86C9-33A56D3BCAA3}"/>
          </ac:cxnSpMkLst>
        </pc:cxnChg>
      </pc:sldChg>
      <pc:sldChg chg="addSp delSp modSp new mod ord setBg modClrScheme chgLayout modNotesTx">
        <pc:chgData name="Brian Meeker" userId="e9c6c602288c5b3d" providerId="LiveId" clId="{658DF3B0-E659-4963-A5C1-B9D4075DB617}" dt="2023-07-22T19:48:11.338" v="32024" actId="20577"/>
        <pc:sldMkLst>
          <pc:docMk/>
          <pc:sldMk cId="2095121960" sldId="416"/>
        </pc:sldMkLst>
        <pc:spChg chg="add del mod ord">
          <ac:chgData name="Brian Meeker" userId="e9c6c602288c5b3d" providerId="LiveId" clId="{658DF3B0-E659-4963-A5C1-B9D4075DB617}" dt="2023-07-04T18:40:59.257" v="22882" actId="478"/>
          <ac:spMkLst>
            <pc:docMk/>
            <pc:sldMk cId="2095121960" sldId="416"/>
            <ac:spMk id="2" creationId="{32AB44D1-A795-9CD9-FA8D-3F1A44CB8AD1}"/>
          </ac:spMkLst>
        </pc:spChg>
        <pc:spChg chg="add del mod ord">
          <ac:chgData name="Brian Meeker" userId="e9c6c602288c5b3d" providerId="LiveId" clId="{658DF3B0-E659-4963-A5C1-B9D4075DB617}" dt="2023-07-04T18:37:37.568" v="22853" actId="931"/>
          <ac:spMkLst>
            <pc:docMk/>
            <pc:sldMk cId="2095121960" sldId="416"/>
            <ac:spMk id="3" creationId="{BD260FE4-419C-3ECE-3C98-AF83C109363E}"/>
          </ac:spMkLst>
        </pc:spChg>
        <pc:spChg chg="add del mod ord">
          <ac:chgData name="Brian Meeker" userId="e9c6c602288c5b3d" providerId="LiveId" clId="{658DF3B0-E659-4963-A5C1-B9D4075DB617}" dt="2023-07-04T18:09:09.155" v="22825" actId="700"/>
          <ac:spMkLst>
            <pc:docMk/>
            <pc:sldMk cId="2095121960" sldId="416"/>
            <ac:spMk id="4" creationId="{1E129C30-EC51-73E3-8AB9-5444420D7375}"/>
          </ac:spMkLst>
        </pc:spChg>
        <pc:spChg chg="add del mod ord">
          <ac:chgData name="Brian Meeker" userId="e9c6c602288c5b3d" providerId="LiveId" clId="{658DF3B0-E659-4963-A5C1-B9D4075DB617}" dt="2023-07-04T18:09:09.155" v="22825" actId="700"/>
          <ac:spMkLst>
            <pc:docMk/>
            <pc:sldMk cId="2095121960" sldId="416"/>
            <ac:spMk id="5" creationId="{B7989E37-17BA-965A-6475-90132FB45AB0}"/>
          </ac:spMkLst>
        </pc:spChg>
        <pc:spChg chg="add del mod ord">
          <ac:chgData name="Brian Meeker" userId="e9c6c602288c5b3d" providerId="LiveId" clId="{658DF3B0-E659-4963-A5C1-B9D4075DB617}" dt="2023-07-04T18:09:09.155" v="22825" actId="700"/>
          <ac:spMkLst>
            <pc:docMk/>
            <pc:sldMk cId="2095121960" sldId="416"/>
            <ac:spMk id="6" creationId="{64386728-4A35-7DDE-1DE8-0CE84434E9AD}"/>
          </ac:spMkLst>
        </pc:spChg>
        <pc:spChg chg="add del mod">
          <ac:chgData name="Brian Meeker" userId="e9c6c602288c5b3d" providerId="LiveId" clId="{658DF3B0-E659-4963-A5C1-B9D4075DB617}" dt="2023-07-04T18:37:52.824" v="22858" actId="478"/>
          <ac:spMkLst>
            <pc:docMk/>
            <pc:sldMk cId="2095121960" sldId="416"/>
            <ac:spMk id="12" creationId="{9BBA6DEA-5CBD-5BB7-B8F7-2331E94C7EA7}"/>
          </ac:spMkLst>
        </pc:spChg>
        <pc:spChg chg="add del mod">
          <ac:chgData name="Brian Meeker" userId="e9c6c602288c5b3d" providerId="LiveId" clId="{658DF3B0-E659-4963-A5C1-B9D4075DB617}" dt="2023-07-04T18:38:04.753" v="22861" actId="478"/>
          <ac:spMkLst>
            <pc:docMk/>
            <pc:sldMk cId="2095121960" sldId="416"/>
            <ac:spMk id="14" creationId="{F90D9D80-C3E5-5985-BE79-D1728E1D481F}"/>
          </ac:spMkLst>
        </pc:spChg>
        <pc:spChg chg="add del">
          <ac:chgData name="Brian Meeker" userId="e9c6c602288c5b3d" providerId="LiveId" clId="{658DF3B0-E659-4963-A5C1-B9D4075DB617}" dt="2023-07-04T18:38:05.961" v="22863" actId="26606"/>
          <ac:spMkLst>
            <pc:docMk/>
            <pc:sldMk cId="2095121960" sldId="416"/>
            <ac:spMk id="15" creationId="{37C89E4B-3C9F-44B9-8B86-D9E3D112D8EC}"/>
          </ac:spMkLst>
        </pc:spChg>
        <pc:spChg chg="add del mod">
          <ac:chgData name="Brian Meeker" userId="e9c6c602288c5b3d" providerId="LiveId" clId="{658DF3B0-E659-4963-A5C1-B9D4075DB617}" dt="2023-07-04T18:40:59.257" v="22882" actId="478"/>
          <ac:spMkLst>
            <pc:docMk/>
            <pc:sldMk cId="2095121960" sldId="416"/>
            <ac:spMk id="18" creationId="{4FDE5AD2-C06A-FF48-75CD-2F0B4472A596}"/>
          </ac:spMkLst>
        </pc:spChg>
        <pc:spChg chg="add del mod">
          <ac:chgData name="Brian Meeker" userId="e9c6c602288c5b3d" providerId="LiveId" clId="{658DF3B0-E659-4963-A5C1-B9D4075DB617}" dt="2023-07-04T18:40:56.581" v="22876" actId="478"/>
          <ac:spMkLst>
            <pc:docMk/>
            <pc:sldMk cId="2095121960" sldId="416"/>
            <ac:spMk id="21" creationId="{EE1A858B-0199-35CC-5B3E-6A916381CF4A}"/>
          </ac:spMkLst>
        </pc:spChg>
        <pc:spChg chg="add del mod">
          <ac:chgData name="Brian Meeker" userId="e9c6c602288c5b3d" providerId="LiveId" clId="{658DF3B0-E659-4963-A5C1-B9D4075DB617}" dt="2023-07-04T18:41:09.247" v="22884" actId="931"/>
          <ac:spMkLst>
            <pc:docMk/>
            <pc:sldMk cId="2095121960" sldId="416"/>
            <ac:spMk id="25" creationId="{839E4B33-5CA0-E7E1-7F22-311A8B8B60ED}"/>
          </ac:spMkLst>
        </pc:spChg>
        <pc:picChg chg="add del mod">
          <ac:chgData name="Brian Meeker" userId="e9c6c602288c5b3d" providerId="LiveId" clId="{658DF3B0-E659-4963-A5C1-B9D4075DB617}" dt="2023-07-04T18:37:32.043" v="22852" actId="931"/>
          <ac:picMkLst>
            <pc:docMk/>
            <pc:sldMk cId="2095121960" sldId="416"/>
            <ac:picMk id="8" creationId="{87829ED8-EF16-2E00-E939-54A3E86A6621}"/>
          </ac:picMkLst>
        </pc:picChg>
        <pc:picChg chg="add del mod">
          <ac:chgData name="Brian Meeker" userId="e9c6c602288c5b3d" providerId="LiveId" clId="{658DF3B0-E659-4963-A5C1-B9D4075DB617}" dt="2023-07-04T18:41:02.460" v="22883" actId="478"/>
          <ac:picMkLst>
            <pc:docMk/>
            <pc:sldMk cId="2095121960" sldId="416"/>
            <ac:picMk id="10" creationId="{9FF751D8-DC4F-4D72-9A7C-309A238499A2}"/>
          </ac:picMkLst>
        </pc:picChg>
        <pc:picChg chg="add del mod">
          <ac:chgData name="Brian Meeker" userId="e9c6c602288c5b3d" providerId="LiveId" clId="{658DF3B0-E659-4963-A5C1-B9D4075DB617}" dt="2023-07-04T18:40:56.245" v="22875" actId="931"/>
          <ac:picMkLst>
            <pc:docMk/>
            <pc:sldMk cId="2095121960" sldId="416"/>
            <ac:picMk id="23" creationId="{00E8DAEC-67AB-ECAE-117D-3F8AFDFD0A6F}"/>
          </ac:picMkLst>
        </pc:picChg>
        <pc:picChg chg="add mod">
          <ac:chgData name="Brian Meeker" userId="e9c6c602288c5b3d" providerId="LiveId" clId="{658DF3B0-E659-4963-A5C1-B9D4075DB617}" dt="2023-07-04T18:41:10.234" v="22886" actId="962"/>
          <ac:picMkLst>
            <pc:docMk/>
            <pc:sldMk cId="2095121960" sldId="416"/>
            <ac:picMk id="27" creationId="{C6CFCFDA-AB82-78DF-0B20-7FCFFE224A49}"/>
          </ac:picMkLst>
        </pc:picChg>
        <pc:cxnChg chg="add del">
          <ac:chgData name="Brian Meeker" userId="e9c6c602288c5b3d" providerId="LiveId" clId="{658DF3B0-E659-4963-A5C1-B9D4075DB617}" dt="2023-07-04T18:38:05.961" v="22863" actId="26606"/>
          <ac:cxnSpMkLst>
            <pc:docMk/>
            <pc:sldMk cId="2095121960" sldId="416"/>
            <ac:cxnSpMk id="17" creationId="{AA2EAA10-076F-46BD-8F0F-B9A2FB77A85C}"/>
          </ac:cxnSpMkLst>
        </pc:cxnChg>
        <pc:cxnChg chg="add del">
          <ac:chgData name="Brian Meeker" userId="e9c6c602288c5b3d" providerId="LiveId" clId="{658DF3B0-E659-4963-A5C1-B9D4075DB617}" dt="2023-07-04T18:38:05.961" v="22863" actId="26606"/>
          <ac:cxnSpMkLst>
            <pc:docMk/>
            <pc:sldMk cId="2095121960" sldId="416"/>
            <ac:cxnSpMk id="19" creationId="{D891E407-403B-4764-86C9-33A56D3BCAA3}"/>
          </ac:cxnSpMkLst>
        </pc:cxnChg>
      </pc:sldChg>
      <pc:sldChg chg="addSp delSp modSp new mod ord setBg modNotesTx">
        <pc:chgData name="Brian Meeker" userId="e9c6c602288c5b3d" providerId="LiveId" clId="{658DF3B0-E659-4963-A5C1-B9D4075DB617}" dt="2023-07-19T23:59:22.159" v="24659"/>
        <pc:sldMkLst>
          <pc:docMk/>
          <pc:sldMk cId="3139361345" sldId="417"/>
        </pc:sldMkLst>
        <pc:spChg chg="del mod">
          <ac:chgData name="Brian Meeker" userId="e9c6c602288c5b3d" providerId="LiveId" clId="{658DF3B0-E659-4963-A5C1-B9D4075DB617}" dt="2023-07-04T19:47:41.136" v="22921" actId="478"/>
          <ac:spMkLst>
            <pc:docMk/>
            <pc:sldMk cId="3139361345" sldId="417"/>
            <ac:spMk id="2" creationId="{91241D8F-8F09-E14F-A111-2CD9C25AC07A}"/>
          </ac:spMkLst>
        </pc:spChg>
        <pc:spChg chg="del">
          <ac:chgData name="Brian Meeker" userId="e9c6c602288c5b3d" providerId="LiveId" clId="{658DF3B0-E659-4963-A5C1-B9D4075DB617}" dt="2023-07-04T19:46:04.912" v="22888" actId="931"/>
          <ac:spMkLst>
            <pc:docMk/>
            <pc:sldMk cId="3139361345" sldId="417"/>
            <ac:spMk id="3" creationId="{6B11804F-8491-0E35-8E24-79A8839AC620}"/>
          </ac:spMkLst>
        </pc:spChg>
        <pc:spChg chg="add del mod">
          <ac:chgData name="Brian Meeker" userId="e9c6c602288c5b3d" providerId="LiveId" clId="{658DF3B0-E659-4963-A5C1-B9D4075DB617}" dt="2023-07-04T19:47:42.334" v="22922" actId="478"/>
          <ac:spMkLst>
            <pc:docMk/>
            <pc:sldMk cId="3139361345" sldId="417"/>
            <ac:spMk id="7" creationId="{6E5E0ECD-B854-6B98-1AA8-4D74F59FBF24}"/>
          </ac:spMkLst>
        </pc:spChg>
        <pc:spChg chg="add mod">
          <ac:chgData name="Brian Meeker" userId="e9c6c602288c5b3d" providerId="LiveId" clId="{658DF3B0-E659-4963-A5C1-B9D4075DB617}" dt="2023-07-04T19:50:33.948" v="23183" actId="1076"/>
          <ac:spMkLst>
            <pc:docMk/>
            <pc:sldMk cId="3139361345" sldId="417"/>
            <ac:spMk id="8" creationId="{C95A0C40-6F88-0555-DC5D-064E710302D4}"/>
          </ac:spMkLst>
        </pc:spChg>
        <pc:picChg chg="add mod">
          <ac:chgData name="Brian Meeker" userId="e9c6c602288c5b3d" providerId="LiveId" clId="{658DF3B0-E659-4963-A5C1-B9D4075DB617}" dt="2023-07-04T19:47:44.559" v="22923" actId="26606"/>
          <ac:picMkLst>
            <pc:docMk/>
            <pc:sldMk cId="3139361345" sldId="417"/>
            <ac:picMk id="5" creationId="{C04F9CD7-D955-2CCC-BB33-D3AE2CFE272A}"/>
          </ac:picMkLst>
        </pc:picChg>
      </pc:sldChg>
      <pc:sldChg chg="addSp delSp modSp new mod ord modNotesTx">
        <pc:chgData name="Brian Meeker" userId="e9c6c602288c5b3d" providerId="LiveId" clId="{658DF3B0-E659-4963-A5C1-B9D4075DB617}" dt="2023-07-22T19:48:38.922" v="32025" actId="20577"/>
        <pc:sldMkLst>
          <pc:docMk/>
          <pc:sldMk cId="4106911593" sldId="418"/>
        </pc:sldMkLst>
        <pc:spChg chg="mod">
          <ac:chgData name="Brian Meeker" userId="e9c6c602288c5b3d" providerId="LiveId" clId="{658DF3B0-E659-4963-A5C1-B9D4075DB617}" dt="2023-07-04T23:42:52.550" v="24009" actId="20577"/>
          <ac:spMkLst>
            <pc:docMk/>
            <pc:sldMk cId="4106911593" sldId="418"/>
            <ac:spMk id="2" creationId="{44A0E0EB-EAB2-C309-B668-39A7B074B322}"/>
          </ac:spMkLst>
        </pc:spChg>
        <pc:spChg chg="del mod">
          <ac:chgData name="Brian Meeker" userId="e9c6c602288c5b3d" providerId="LiveId" clId="{658DF3B0-E659-4963-A5C1-B9D4075DB617}" dt="2023-07-04T23:48:09.802" v="24019" actId="478"/>
          <ac:spMkLst>
            <pc:docMk/>
            <pc:sldMk cId="4106911593" sldId="418"/>
            <ac:spMk id="3" creationId="{F68B81BE-AD92-9EAF-1425-3343DF571F8D}"/>
          </ac:spMkLst>
        </pc:spChg>
        <pc:spChg chg="add del mod">
          <ac:chgData name="Brian Meeker" userId="e9c6c602288c5b3d" providerId="LiveId" clId="{658DF3B0-E659-4963-A5C1-B9D4075DB617}" dt="2023-07-04T23:48:14.584" v="24022" actId="478"/>
          <ac:spMkLst>
            <pc:docMk/>
            <pc:sldMk cId="4106911593" sldId="418"/>
            <ac:spMk id="5" creationId="{C7450DEB-E4CB-A7CC-F420-B829548328BE}"/>
          </ac:spMkLst>
        </pc:spChg>
        <pc:spChg chg="add mod">
          <ac:chgData name="Brian Meeker" userId="e9c6c602288c5b3d" providerId="LiveId" clId="{658DF3B0-E659-4963-A5C1-B9D4075DB617}" dt="2023-07-04T23:50:18.887" v="24080" actId="20577"/>
          <ac:spMkLst>
            <pc:docMk/>
            <pc:sldMk cId="4106911593" sldId="418"/>
            <ac:spMk id="6" creationId="{F91BC0FD-F66E-C49A-3307-529C9446AE21}"/>
          </ac:spMkLst>
        </pc:spChg>
      </pc:sldChg>
      <pc:sldChg chg="addSp delSp modSp new mod ord setBg modNotesTx">
        <pc:chgData name="Brian Meeker" userId="e9c6c602288c5b3d" providerId="LiveId" clId="{658DF3B0-E659-4963-A5C1-B9D4075DB617}" dt="2023-07-22T22:57:08.799" v="33979" actId="20577"/>
        <pc:sldMkLst>
          <pc:docMk/>
          <pc:sldMk cId="2576110903" sldId="419"/>
        </pc:sldMkLst>
        <pc:spChg chg="mod ord">
          <ac:chgData name="Brian Meeker" userId="e9c6c602288c5b3d" providerId="LiveId" clId="{658DF3B0-E659-4963-A5C1-B9D4075DB617}" dt="2023-07-04T23:58:51.516" v="24632" actId="26606"/>
          <ac:spMkLst>
            <pc:docMk/>
            <pc:sldMk cId="2576110903" sldId="419"/>
            <ac:spMk id="2" creationId="{55C79533-ECFF-9A16-9DE8-FCF6C8995B3F}"/>
          </ac:spMkLst>
        </pc:spChg>
        <pc:spChg chg="del">
          <ac:chgData name="Brian Meeker" userId="e9c6c602288c5b3d" providerId="LiveId" clId="{658DF3B0-E659-4963-A5C1-B9D4075DB617}" dt="2023-07-04T23:58:48.587" v="24631" actId="931"/>
          <ac:spMkLst>
            <pc:docMk/>
            <pc:sldMk cId="2576110903" sldId="419"/>
            <ac:spMk id="3" creationId="{6848E969-0933-F47F-F6E1-FED5D25104B7}"/>
          </ac:spMkLst>
        </pc:spChg>
        <pc:spChg chg="add">
          <ac:chgData name="Brian Meeker" userId="e9c6c602288c5b3d" providerId="LiveId" clId="{658DF3B0-E659-4963-A5C1-B9D4075DB617}" dt="2023-07-04T23:58:51.516" v="24632" actId="26606"/>
          <ac:spMkLst>
            <pc:docMk/>
            <pc:sldMk cId="2576110903" sldId="419"/>
            <ac:spMk id="10" creationId="{37C89E4B-3C9F-44B9-8B86-D9E3D112D8EC}"/>
          </ac:spMkLst>
        </pc:spChg>
        <pc:picChg chg="add mod">
          <ac:chgData name="Brian Meeker" userId="e9c6c602288c5b3d" providerId="LiveId" clId="{658DF3B0-E659-4963-A5C1-B9D4075DB617}" dt="2023-07-22T22:57:04.548" v="33978" actId="14826"/>
          <ac:picMkLst>
            <pc:docMk/>
            <pc:sldMk cId="2576110903" sldId="419"/>
            <ac:picMk id="5" creationId="{3C068009-D596-4BBD-4EDB-D8CDF09C6E62}"/>
          </ac:picMkLst>
        </pc:picChg>
        <pc:cxnChg chg="add">
          <ac:chgData name="Brian Meeker" userId="e9c6c602288c5b3d" providerId="LiveId" clId="{658DF3B0-E659-4963-A5C1-B9D4075DB617}" dt="2023-07-04T23:58:51.516" v="24632" actId="26606"/>
          <ac:cxnSpMkLst>
            <pc:docMk/>
            <pc:sldMk cId="2576110903" sldId="419"/>
            <ac:cxnSpMk id="12" creationId="{AA2EAA10-076F-46BD-8F0F-B9A2FB77A85C}"/>
          </ac:cxnSpMkLst>
        </pc:cxnChg>
        <pc:cxnChg chg="add">
          <ac:chgData name="Brian Meeker" userId="e9c6c602288c5b3d" providerId="LiveId" clId="{658DF3B0-E659-4963-A5C1-B9D4075DB617}" dt="2023-07-04T23:58:51.516" v="24632" actId="26606"/>
          <ac:cxnSpMkLst>
            <pc:docMk/>
            <pc:sldMk cId="2576110903" sldId="419"/>
            <ac:cxnSpMk id="14" creationId="{D891E407-403B-4764-86C9-33A56D3BCAA3}"/>
          </ac:cxnSpMkLst>
        </pc:cxnChg>
      </pc:sldChg>
      <pc:sldChg chg="addSp delSp modSp new mod ord modClrScheme chgLayout modNotesTx">
        <pc:chgData name="Brian Meeker" userId="e9c6c602288c5b3d" providerId="LiveId" clId="{658DF3B0-E659-4963-A5C1-B9D4075DB617}" dt="2023-07-20T00:20:55.127" v="25285" actId="20577"/>
        <pc:sldMkLst>
          <pc:docMk/>
          <pc:sldMk cId="1974270238" sldId="420"/>
        </pc:sldMkLst>
        <pc:spChg chg="del mod ord">
          <ac:chgData name="Brian Meeker" userId="e9c6c602288c5b3d" providerId="LiveId" clId="{658DF3B0-E659-4963-A5C1-B9D4075DB617}" dt="2023-07-19T23:58:08.192" v="24639" actId="700"/>
          <ac:spMkLst>
            <pc:docMk/>
            <pc:sldMk cId="1974270238" sldId="420"/>
            <ac:spMk id="2" creationId="{CA96FB34-5F9E-DC17-4CF5-A18C53922D5D}"/>
          </ac:spMkLst>
        </pc:spChg>
        <pc:spChg chg="del mod ord">
          <ac:chgData name="Brian Meeker" userId="e9c6c602288c5b3d" providerId="LiveId" clId="{658DF3B0-E659-4963-A5C1-B9D4075DB617}" dt="2023-07-19T23:58:08.192" v="24639" actId="700"/>
          <ac:spMkLst>
            <pc:docMk/>
            <pc:sldMk cId="1974270238" sldId="420"/>
            <ac:spMk id="3" creationId="{F90FED2A-5A88-8477-B824-8730C10AE84F}"/>
          </ac:spMkLst>
        </pc:spChg>
        <pc:spChg chg="del">
          <ac:chgData name="Brian Meeker" userId="e9c6c602288c5b3d" providerId="LiveId" clId="{658DF3B0-E659-4963-A5C1-B9D4075DB617}" dt="2023-07-19T23:58:08.192" v="24639" actId="700"/>
          <ac:spMkLst>
            <pc:docMk/>
            <pc:sldMk cId="1974270238" sldId="420"/>
            <ac:spMk id="4" creationId="{D7FD004B-3473-C048-2BA4-75682EDDE483}"/>
          </ac:spMkLst>
        </pc:spChg>
        <pc:spChg chg="add del mod ord">
          <ac:chgData name="Brian Meeker" userId="e9c6c602288c5b3d" providerId="LiveId" clId="{658DF3B0-E659-4963-A5C1-B9D4075DB617}" dt="2023-07-19T23:58:11.329" v="24640" actId="478"/>
          <ac:spMkLst>
            <pc:docMk/>
            <pc:sldMk cId="1974270238" sldId="420"/>
            <ac:spMk id="5" creationId="{2BC5B756-619A-9E56-DC28-0CD5789E5D12}"/>
          </ac:spMkLst>
        </pc:spChg>
        <pc:spChg chg="add del mod ord">
          <ac:chgData name="Brian Meeker" userId="e9c6c602288c5b3d" providerId="LiveId" clId="{658DF3B0-E659-4963-A5C1-B9D4075DB617}" dt="2023-07-19T23:58:13.503" v="24641" actId="478"/>
          <ac:spMkLst>
            <pc:docMk/>
            <pc:sldMk cId="1974270238" sldId="420"/>
            <ac:spMk id="6" creationId="{36081B2A-A608-F2FF-E039-C97972AEFE9E}"/>
          </ac:spMkLst>
        </pc:spChg>
        <pc:picChg chg="add mod">
          <ac:chgData name="Brian Meeker" userId="e9c6c602288c5b3d" providerId="LiveId" clId="{658DF3B0-E659-4963-A5C1-B9D4075DB617}" dt="2023-07-19T23:58:22.013" v="24644" actId="962"/>
          <ac:picMkLst>
            <pc:docMk/>
            <pc:sldMk cId="1974270238" sldId="420"/>
            <ac:picMk id="8" creationId="{4BA832C0-50A9-6728-3D8F-3FEBB2EE808E}"/>
          </ac:picMkLst>
        </pc:picChg>
      </pc:sldChg>
      <pc:sldChg chg="addSp delSp modSp new mod ord modNotesTx">
        <pc:chgData name="Brian Meeker" userId="e9c6c602288c5b3d" providerId="LiveId" clId="{658DF3B0-E659-4963-A5C1-B9D4075DB617}" dt="2023-07-20T00:22:04.046" v="25616" actId="20577"/>
        <pc:sldMkLst>
          <pc:docMk/>
          <pc:sldMk cId="428188782" sldId="421"/>
        </pc:sldMkLst>
        <pc:spChg chg="del">
          <ac:chgData name="Brian Meeker" userId="e9c6c602288c5b3d" providerId="LiveId" clId="{658DF3B0-E659-4963-A5C1-B9D4075DB617}" dt="2023-07-19T23:58:53.854" v="24651" actId="478"/>
          <ac:spMkLst>
            <pc:docMk/>
            <pc:sldMk cId="428188782" sldId="421"/>
            <ac:spMk id="2" creationId="{EF47D438-5D83-2311-26DC-68BDF40BF19E}"/>
          </ac:spMkLst>
        </pc:spChg>
        <pc:spChg chg="add del">
          <ac:chgData name="Brian Meeker" userId="e9c6c602288c5b3d" providerId="LiveId" clId="{658DF3B0-E659-4963-A5C1-B9D4075DB617}" dt="2023-07-19T23:58:57.046" v="24652" actId="478"/>
          <ac:spMkLst>
            <pc:docMk/>
            <pc:sldMk cId="428188782" sldId="421"/>
            <ac:spMk id="3" creationId="{606E9F35-E4C0-BEB9-1817-58892FC5BE6A}"/>
          </ac:spMkLst>
        </pc:spChg>
        <pc:picChg chg="add del mod">
          <ac:chgData name="Brian Meeker" userId="e9c6c602288c5b3d" providerId="LiveId" clId="{658DF3B0-E659-4963-A5C1-B9D4075DB617}" dt="2023-07-19T23:58:49.712" v="24650"/>
          <ac:picMkLst>
            <pc:docMk/>
            <pc:sldMk cId="428188782" sldId="421"/>
            <ac:picMk id="5" creationId="{3F9A0F7A-4800-3962-8D85-74C2FB618AF6}"/>
          </ac:picMkLst>
        </pc:picChg>
        <pc:picChg chg="add mod">
          <ac:chgData name="Brian Meeker" userId="e9c6c602288c5b3d" providerId="LiveId" clId="{658DF3B0-E659-4963-A5C1-B9D4075DB617}" dt="2023-07-19T23:59:00.938" v="24655" actId="962"/>
          <ac:picMkLst>
            <pc:docMk/>
            <pc:sldMk cId="428188782" sldId="421"/>
            <ac:picMk id="7" creationId="{3B965B53-50AE-F709-66F9-B696C5AAC3E2}"/>
          </ac:picMkLst>
        </pc:picChg>
      </pc:sldChg>
      <pc:sldChg chg="addSp delSp modSp new mod modNotesTx">
        <pc:chgData name="Brian Meeker" userId="e9c6c602288c5b3d" providerId="LiveId" clId="{658DF3B0-E659-4963-A5C1-B9D4075DB617}" dt="2023-07-23T02:11:19.141" v="36120" actId="20577"/>
        <pc:sldMkLst>
          <pc:docMk/>
          <pc:sldMk cId="3582960599" sldId="422"/>
        </pc:sldMkLst>
        <pc:spChg chg="del mod">
          <ac:chgData name="Brian Meeker" userId="e9c6c602288c5b3d" providerId="LiveId" clId="{658DF3B0-E659-4963-A5C1-B9D4075DB617}" dt="2023-07-20T00:09:16.063" v="24680" actId="478"/>
          <ac:spMkLst>
            <pc:docMk/>
            <pc:sldMk cId="3582960599" sldId="422"/>
            <ac:spMk id="2" creationId="{9868E3CE-62C7-0768-06F8-11C8F0FF3D29}"/>
          </ac:spMkLst>
        </pc:spChg>
        <pc:spChg chg="del">
          <ac:chgData name="Brian Meeker" userId="e9c6c602288c5b3d" providerId="LiveId" clId="{658DF3B0-E659-4963-A5C1-B9D4075DB617}" dt="2023-07-20T00:09:18.575" v="24681" actId="478"/>
          <ac:spMkLst>
            <pc:docMk/>
            <pc:sldMk cId="3582960599" sldId="422"/>
            <ac:spMk id="3" creationId="{94443F36-B9BC-406F-1349-6C3752FAD05E}"/>
          </ac:spMkLst>
        </pc:spChg>
        <pc:picChg chg="add mod">
          <ac:chgData name="Brian Meeker" userId="e9c6c602288c5b3d" providerId="LiveId" clId="{658DF3B0-E659-4963-A5C1-B9D4075DB617}" dt="2023-07-20T00:10:57.232" v="24684" actId="962"/>
          <ac:picMkLst>
            <pc:docMk/>
            <pc:sldMk cId="3582960599" sldId="422"/>
            <ac:picMk id="5" creationId="{B958F987-BF9F-B90E-C186-8C9C80B496DA}"/>
          </ac:picMkLst>
        </pc:picChg>
        <pc:picChg chg="add mod">
          <ac:chgData name="Brian Meeker" userId="e9c6c602288c5b3d" providerId="LiveId" clId="{658DF3B0-E659-4963-A5C1-B9D4075DB617}" dt="2023-07-20T00:11:29.621" v="24693" actId="1076"/>
          <ac:picMkLst>
            <pc:docMk/>
            <pc:sldMk cId="3582960599" sldId="422"/>
            <ac:picMk id="7" creationId="{D6A26EA6-6039-27D1-A7C0-6A8EA1670467}"/>
          </ac:picMkLst>
        </pc:picChg>
      </pc:sldChg>
      <pc:sldChg chg="addSp delSp modSp new mod modAnim modNotesTx">
        <pc:chgData name="Brian Meeker" userId="e9c6c602288c5b3d" providerId="LiveId" clId="{658DF3B0-E659-4963-A5C1-B9D4075DB617}" dt="2023-07-22T14:38:10.076" v="29329" actId="20577"/>
        <pc:sldMkLst>
          <pc:docMk/>
          <pc:sldMk cId="4184458154" sldId="423"/>
        </pc:sldMkLst>
        <pc:spChg chg="del">
          <ac:chgData name="Brian Meeker" userId="e9c6c602288c5b3d" providerId="LiveId" clId="{658DF3B0-E659-4963-A5C1-B9D4075DB617}" dt="2023-07-20T00:28:20.777" v="25626" actId="478"/>
          <ac:spMkLst>
            <pc:docMk/>
            <pc:sldMk cId="4184458154" sldId="423"/>
            <ac:spMk id="2" creationId="{0C702369-8CD8-FC4C-E183-32C429415F3C}"/>
          </ac:spMkLst>
        </pc:spChg>
        <pc:spChg chg="del">
          <ac:chgData name="Brian Meeker" userId="e9c6c602288c5b3d" providerId="LiveId" clId="{658DF3B0-E659-4963-A5C1-B9D4075DB617}" dt="2023-07-20T00:28:22.498" v="25627" actId="478"/>
          <ac:spMkLst>
            <pc:docMk/>
            <pc:sldMk cId="4184458154" sldId="423"/>
            <ac:spMk id="3" creationId="{0EC80483-CBF8-0729-7E65-6FA0BC5392DF}"/>
          </ac:spMkLst>
        </pc:spChg>
        <pc:spChg chg="add mod">
          <ac:chgData name="Brian Meeker" userId="e9c6c602288c5b3d" providerId="LiveId" clId="{658DF3B0-E659-4963-A5C1-B9D4075DB617}" dt="2023-07-20T00:30:13.858" v="25645" actId="207"/>
          <ac:spMkLst>
            <pc:docMk/>
            <pc:sldMk cId="4184458154" sldId="423"/>
            <ac:spMk id="6" creationId="{6DC1C386-1702-3083-1C8C-6E4F528E2CA3}"/>
          </ac:spMkLst>
        </pc:spChg>
        <pc:spChg chg="add mod">
          <ac:chgData name="Brian Meeker" userId="e9c6c602288c5b3d" providerId="LiveId" clId="{658DF3B0-E659-4963-A5C1-B9D4075DB617}" dt="2023-07-20T00:38:27.532" v="26892" actId="208"/>
          <ac:spMkLst>
            <pc:docMk/>
            <pc:sldMk cId="4184458154" sldId="423"/>
            <ac:spMk id="7" creationId="{88E8828A-3770-DD45-A894-602DE390213A}"/>
          </ac:spMkLst>
        </pc:spChg>
        <pc:spChg chg="add mod">
          <ac:chgData name="Brian Meeker" userId="e9c6c602288c5b3d" providerId="LiveId" clId="{658DF3B0-E659-4963-A5C1-B9D4075DB617}" dt="2023-07-20T00:39:45.267" v="26899" actId="207"/>
          <ac:spMkLst>
            <pc:docMk/>
            <pc:sldMk cId="4184458154" sldId="423"/>
            <ac:spMk id="9" creationId="{FF77019A-B1C7-CC8A-8999-C5A3917C9934}"/>
          </ac:spMkLst>
        </pc:spChg>
        <pc:picChg chg="add mod">
          <ac:chgData name="Brian Meeker" userId="e9c6c602288c5b3d" providerId="LiveId" clId="{658DF3B0-E659-4963-A5C1-B9D4075DB617}" dt="2023-07-20T00:29:58.880" v="25644" actId="1076"/>
          <ac:picMkLst>
            <pc:docMk/>
            <pc:sldMk cId="4184458154" sldId="423"/>
            <ac:picMk id="5" creationId="{597A2F9E-7FAE-062A-521B-865ADCF91849}"/>
          </ac:picMkLst>
        </pc:picChg>
        <pc:picChg chg="add del mod">
          <ac:chgData name="Brian Meeker" userId="e9c6c602288c5b3d" providerId="LiveId" clId="{658DF3B0-E659-4963-A5C1-B9D4075DB617}" dt="2023-07-20T00:38:35.477" v="26894"/>
          <ac:picMkLst>
            <pc:docMk/>
            <pc:sldMk cId="4184458154" sldId="423"/>
            <ac:picMk id="8" creationId="{DE863C22-D6A4-BB02-06A0-A15A76D5708F}"/>
          </ac:picMkLst>
        </pc:picChg>
      </pc:sldChg>
      <pc:sldChg chg="addSp delSp modSp add mod modAnim modNotesTx">
        <pc:chgData name="Brian Meeker" userId="e9c6c602288c5b3d" providerId="LiveId" clId="{658DF3B0-E659-4963-A5C1-B9D4075DB617}" dt="2023-07-20T00:54:14.361" v="27402" actId="20577"/>
        <pc:sldMkLst>
          <pc:docMk/>
          <pc:sldMk cId="3265869963" sldId="424"/>
        </pc:sldMkLst>
        <pc:spChg chg="del">
          <ac:chgData name="Brian Meeker" userId="e9c6c602288c5b3d" providerId="LiveId" clId="{658DF3B0-E659-4963-A5C1-B9D4075DB617}" dt="2023-07-20T00:51:14.202" v="26993" actId="478"/>
          <ac:spMkLst>
            <pc:docMk/>
            <pc:sldMk cId="3265869963" sldId="424"/>
            <ac:spMk id="7" creationId="{88E8828A-3770-DD45-A894-602DE390213A}"/>
          </ac:spMkLst>
        </pc:spChg>
        <pc:spChg chg="mod ord">
          <ac:chgData name="Brian Meeker" userId="e9c6c602288c5b3d" providerId="LiveId" clId="{658DF3B0-E659-4963-A5C1-B9D4075DB617}" dt="2023-07-20T00:52:21.368" v="27002" actId="14100"/>
          <ac:spMkLst>
            <pc:docMk/>
            <pc:sldMk cId="3265869963" sldId="424"/>
            <ac:spMk id="9" creationId="{FF77019A-B1C7-CC8A-8999-C5A3917C9934}"/>
          </ac:spMkLst>
        </pc:spChg>
        <pc:picChg chg="add mod">
          <ac:chgData name="Brian Meeker" userId="e9c6c602288c5b3d" providerId="LiveId" clId="{658DF3B0-E659-4963-A5C1-B9D4075DB617}" dt="2023-07-20T00:51:59.928" v="26998" actId="14100"/>
          <ac:picMkLst>
            <pc:docMk/>
            <pc:sldMk cId="3265869963" sldId="424"/>
            <ac:picMk id="3" creationId="{59A37D35-BA67-7E98-A004-C7EFDAB3D2FD}"/>
          </ac:picMkLst>
        </pc:picChg>
        <pc:picChg chg="del">
          <ac:chgData name="Brian Meeker" userId="e9c6c602288c5b3d" providerId="LiveId" clId="{658DF3B0-E659-4963-A5C1-B9D4075DB617}" dt="2023-07-20T00:50:43.834" v="26987" actId="478"/>
          <ac:picMkLst>
            <pc:docMk/>
            <pc:sldMk cId="3265869963" sldId="424"/>
            <ac:picMk id="5" creationId="{597A2F9E-7FAE-062A-521B-865ADCF91849}"/>
          </ac:picMkLst>
        </pc:picChg>
      </pc:sldChg>
      <pc:sldChg chg="modSp add del mod ord">
        <pc:chgData name="Brian Meeker" userId="e9c6c602288c5b3d" providerId="LiveId" clId="{658DF3B0-E659-4963-A5C1-B9D4075DB617}" dt="2023-07-20T01:36:22.515" v="28180" actId="47"/>
        <pc:sldMkLst>
          <pc:docMk/>
          <pc:sldMk cId="3200502243" sldId="425"/>
        </pc:sldMkLst>
        <pc:spChg chg="mod">
          <ac:chgData name="Brian Meeker" userId="e9c6c602288c5b3d" providerId="LiveId" clId="{658DF3B0-E659-4963-A5C1-B9D4075DB617}" dt="2023-07-20T01:33:20.099" v="28150" actId="12"/>
          <ac:spMkLst>
            <pc:docMk/>
            <pc:sldMk cId="3200502243" sldId="425"/>
            <ac:spMk id="17" creationId="{E17FA55F-C7EA-4BF4-8024-B7D78BD78899}"/>
          </ac:spMkLst>
        </pc:spChg>
      </pc:sldChg>
      <pc:sldChg chg="modSp add mod ord modNotesTx">
        <pc:chgData name="Brian Meeker" userId="e9c6c602288c5b3d" providerId="LiveId" clId="{658DF3B0-E659-4963-A5C1-B9D4075DB617}" dt="2023-07-22T17:27:15.694" v="29853" actId="20577"/>
        <pc:sldMkLst>
          <pc:docMk/>
          <pc:sldMk cId="1230184177" sldId="426"/>
        </pc:sldMkLst>
        <pc:spChg chg="mod">
          <ac:chgData name="Brian Meeker" userId="e9c6c602288c5b3d" providerId="LiveId" clId="{658DF3B0-E659-4963-A5C1-B9D4075DB617}" dt="2023-07-20T01:36:30.723" v="28181" actId="12"/>
          <ac:spMkLst>
            <pc:docMk/>
            <pc:sldMk cId="1230184177" sldId="426"/>
            <ac:spMk id="17" creationId="{E17FA55F-C7EA-4BF4-8024-B7D78BD78899}"/>
          </ac:spMkLst>
        </pc:spChg>
      </pc:sldChg>
      <pc:sldChg chg="modSp add mod ord modNotesTx">
        <pc:chgData name="Brian Meeker" userId="e9c6c602288c5b3d" providerId="LiveId" clId="{658DF3B0-E659-4963-A5C1-B9D4075DB617}" dt="2023-07-22T22:59:57.513" v="34052" actId="20577"/>
        <pc:sldMkLst>
          <pc:docMk/>
          <pc:sldMk cId="2062070420" sldId="427"/>
        </pc:sldMkLst>
        <pc:spChg chg="mod">
          <ac:chgData name="Brian Meeker" userId="e9c6c602288c5b3d" providerId="LiveId" clId="{658DF3B0-E659-4963-A5C1-B9D4075DB617}" dt="2023-07-20T01:43:53.861" v="28718" actId="12"/>
          <ac:spMkLst>
            <pc:docMk/>
            <pc:sldMk cId="2062070420" sldId="427"/>
            <ac:spMk id="17" creationId="{E17FA55F-C7EA-4BF4-8024-B7D78BD78899}"/>
          </ac:spMkLst>
        </pc:spChg>
      </pc:sldChg>
      <pc:sldChg chg="addSp delSp modSp add mod ord delAnim modAnim modNotesTx">
        <pc:chgData name="Brian Meeker" userId="e9c6c602288c5b3d" providerId="LiveId" clId="{658DF3B0-E659-4963-A5C1-B9D4075DB617}" dt="2023-07-22T18:53:40.739" v="31662" actId="20577"/>
        <pc:sldMkLst>
          <pc:docMk/>
          <pc:sldMk cId="924222052" sldId="428"/>
        </pc:sldMkLst>
        <pc:spChg chg="mod">
          <ac:chgData name="Brian Meeker" userId="e9c6c602288c5b3d" providerId="LiveId" clId="{658DF3B0-E659-4963-A5C1-B9D4075DB617}" dt="2023-07-22T18:29:15.515" v="30177" actId="20577"/>
          <ac:spMkLst>
            <pc:docMk/>
            <pc:sldMk cId="924222052" sldId="428"/>
            <ac:spMk id="2" creationId="{C5E90193-CD5E-1596-0AFB-0936F98283C7}"/>
          </ac:spMkLst>
        </pc:spChg>
        <pc:spChg chg="add mod">
          <ac:chgData name="Brian Meeker" userId="e9c6c602288c5b3d" providerId="LiveId" clId="{658DF3B0-E659-4963-A5C1-B9D4075DB617}" dt="2023-07-22T18:42:22.450" v="31058" actId="20577"/>
          <ac:spMkLst>
            <pc:docMk/>
            <pc:sldMk cId="924222052" sldId="428"/>
            <ac:spMk id="3" creationId="{BEE63E19-79DC-2A72-BE8E-A786747E5338}"/>
          </ac:spMkLst>
        </pc:spChg>
        <pc:spChg chg="mod">
          <ac:chgData name="Brian Meeker" userId="e9c6c602288c5b3d" providerId="LiveId" clId="{658DF3B0-E659-4963-A5C1-B9D4075DB617}" dt="2023-07-22T18:28:37.543" v="30149" actId="20577"/>
          <ac:spMkLst>
            <pc:docMk/>
            <pc:sldMk cId="924222052" sldId="428"/>
            <ac:spMk id="4" creationId="{A8DA87FF-A153-85DB-BB61-705F5984D965}"/>
          </ac:spMkLst>
        </pc:spChg>
        <pc:spChg chg="del">
          <ac:chgData name="Brian Meeker" userId="e9c6c602288c5b3d" providerId="LiveId" clId="{658DF3B0-E659-4963-A5C1-B9D4075DB617}" dt="2023-07-22T18:28:55.055" v="30157" actId="478"/>
          <ac:spMkLst>
            <pc:docMk/>
            <pc:sldMk cId="924222052" sldId="428"/>
            <ac:spMk id="5" creationId="{B51F0D77-C1BD-AC3A-1554-342045373260}"/>
          </ac:spMkLst>
        </pc:spChg>
        <pc:spChg chg="del">
          <ac:chgData name="Brian Meeker" userId="e9c6c602288c5b3d" providerId="LiveId" clId="{658DF3B0-E659-4963-A5C1-B9D4075DB617}" dt="2023-07-22T18:28:56.478" v="30158" actId="478"/>
          <ac:spMkLst>
            <pc:docMk/>
            <pc:sldMk cId="924222052" sldId="428"/>
            <ac:spMk id="6" creationId="{428E43A1-D211-DA13-E803-CBD87712A038}"/>
          </ac:spMkLst>
        </pc:spChg>
        <pc:spChg chg="del">
          <ac:chgData name="Brian Meeker" userId="e9c6c602288c5b3d" providerId="LiveId" clId="{658DF3B0-E659-4963-A5C1-B9D4075DB617}" dt="2023-07-22T18:28:53.950" v="30156" actId="478"/>
          <ac:spMkLst>
            <pc:docMk/>
            <pc:sldMk cId="924222052" sldId="428"/>
            <ac:spMk id="7" creationId="{56C14CCC-B899-0975-4E5D-78C15C9A4A37}"/>
          </ac:spMkLst>
        </pc:spChg>
        <pc:spChg chg="add del mod">
          <ac:chgData name="Brian Meeker" userId="e9c6c602288c5b3d" providerId="LiveId" clId="{658DF3B0-E659-4963-A5C1-B9D4075DB617}" dt="2023-07-22T18:26:56.884" v="30124" actId="478"/>
          <ac:spMkLst>
            <pc:docMk/>
            <pc:sldMk cId="924222052" sldId="428"/>
            <ac:spMk id="9" creationId="{A799EE82-A3A9-165D-F032-5D3C20DE2414}"/>
          </ac:spMkLst>
        </pc:spChg>
        <pc:spChg chg="add del">
          <ac:chgData name="Brian Meeker" userId="e9c6c602288c5b3d" providerId="LiveId" clId="{658DF3B0-E659-4963-A5C1-B9D4075DB617}" dt="2023-07-22T18:42:17.228" v="31056" actId="11529"/>
          <ac:spMkLst>
            <pc:docMk/>
            <pc:sldMk cId="924222052" sldId="428"/>
            <ac:spMk id="11" creationId="{0F329F4C-91A7-93FE-A6A1-4AC21D0DEF07}"/>
          </ac:spMkLst>
        </pc:spChg>
        <pc:spChg chg="add mod">
          <ac:chgData name="Brian Meeker" userId="e9c6c602288c5b3d" providerId="LiveId" clId="{658DF3B0-E659-4963-A5C1-B9D4075DB617}" dt="2023-07-22T18:42:50.385" v="31066" actId="1036"/>
          <ac:spMkLst>
            <pc:docMk/>
            <pc:sldMk cId="924222052" sldId="428"/>
            <ac:spMk id="12" creationId="{C536B513-B2AF-6C81-7073-5DD9663C1E77}"/>
          </ac:spMkLst>
        </pc:spChg>
        <pc:spChg chg="add mod">
          <ac:chgData name="Brian Meeker" userId="e9c6c602288c5b3d" providerId="LiveId" clId="{658DF3B0-E659-4963-A5C1-B9D4075DB617}" dt="2023-07-22T18:43:13.777" v="31080" actId="1076"/>
          <ac:spMkLst>
            <pc:docMk/>
            <pc:sldMk cId="924222052" sldId="428"/>
            <ac:spMk id="13" creationId="{D17F840C-284F-78F7-A074-BD3E86196CB6}"/>
          </ac:spMkLst>
        </pc:spChg>
        <pc:spChg chg="add mod">
          <ac:chgData name="Brian Meeker" userId="e9c6c602288c5b3d" providerId="LiveId" clId="{658DF3B0-E659-4963-A5C1-B9D4075DB617}" dt="2023-07-22T18:43:28.953" v="31082" actId="688"/>
          <ac:spMkLst>
            <pc:docMk/>
            <pc:sldMk cId="924222052" sldId="428"/>
            <ac:spMk id="14" creationId="{96F73A79-864F-D232-F3C4-37D11CA26CA5}"/>
          </ac:spMkLst>
        </pc:spChg>
        <pc:spChg chg="add mod">
          <ac:chgData name="Brian Meeker" userId="e9c6c602288c5b3d" providerId="LiveId" clId="{658DF3B0-E659-4963-A5C1-B9D4075DB617}" dt="2023-07-22T18:44:22.984" v="31088" actId="1076"/>
          <ac:spMkLst>
            <pc:docMk/>
            <pc:sldMk cId="924222052" sldId="428"/>
            <ac:spMk id="15" creationId="{ABE8760A-9601-1C12-0425-155D1BBBBD65}"/>
          </ac:spMkLst>
        </pc:spChg>
        <pc:spChg chg="add mod">
          <ac:chgData name="Brian Meeker" userId="e9c6c602288c5b3d" providerId="LiveId" clId="{658DF3B0-E659-4963-A5C1-B9D4075DB617}" dt="2023-07-22T18:45:06.423" v="31096" actId="1076"/>
          <ac:spMkLst>
            <pc:docMk/>
            <pc:sldMk cId="924222052" sldId="428"/>
            <ac:spMk id="16" creationId="{1F74D337-BA61-0270-26B0-5356EC93E9FD}"/>
          </ac:spMkLst>
        </pc:spChg>
        <pc:spChg chg="add mod">
          <ac:chgData name="Brian Meeker" userId="e9c6c602288c5b3d" providerId="LiveId" clId="{658DF3B0-E659-4963-A5C1-B9D4075DB617}" dt="2023-07-22T18:45:21.831" v="31100" actId="1076"/>
          <ac:spMkLst>
            <pc:docMk/>
            <pc:sldMk cId="924222052" sldId="428"/>
            <ac:spMk id="17" creationId="{2CCF5413-9F59-C1BF-F890-A4DDFA5B2BF9}"/>
          </ac:spMkLst>
        </pc:spChg>
        <pc:spChg chg="add mod">
          <ac:chgData name="Brian Meeker" userId="e9c6c602288c5b3d" providerId="LiveId" clId="{658DF3B0-E659-4963-A5C1-B9D4075DB617}" dt="2023-07-22T18:45:57.342" v="31114" actId="1076"/>
          <ac:spMkLst>
            <pc:docMk/>
            <pc:sldMk cId="924222052" sldId="428"/>
            <ac:spMk id="18" creationId="{A51A6C41-3FF2-96BF-7EDA-F8DFAF25DEBA}"/>
          </ac:spMkLst>
        </pc:spChg>
        <pc:spChg chg="add mod">
          <ac:chgData name="Brian Meeker" userId="e9c6c602288c5b3d" providerId="LiveId" clId="{658DF3B0-E659-4963-A5C1-B9D4075DB617}" dt="2023-07-22T18:46:15.974" v="31137" actId="14100"/>
          <ac:spMkLst>
            <pc:docMk/>
            <pc:sldMk cId="924222052" sldId="428"/>
            <ac:spMk id="19" creationId="{4EBD3C6E-AC82-4F4A-6CA0-C59A58F88DD0}"/>
          </ac:spMkLst>
        </pc:spChg>
        <pc:picChg chg="del">
          <ac:chgData name="Brian Meeker" userId="e9c6c602288c5b3d" providerId="LiveId" clId="{658DF3B0-E659-4963-A5C1-B9D4075DB617}" dt="2023-07-22T18:26:51.791" v="30123" actId="478"/>
          <ac:picMkLst>
            <pc:docMk/>
            <pc:sldMk cId="924222052" sldId="428"/>
            <ac:picMk id="10" creationId="{D5151337-2BA0-A9AA-FC0A-971D20EE5FC6}"/>
          </ac:picMkLst>
        </pc:picChg>
      </pc:sldChg>
      <pc:sldChg chg="modSp add del mod ord">
        <pc:chgData name="Brian Meeker" userId="e9c6c602288c5b3d" providerId="LiveId" clId="{658DF3B0-E659-4963-A5C1-B9D4075DB617}" dt="2023-07-22T18:18:49.868" v="30067" actId="2696"/>
        <pc:sldMkLst>
          <pc:docMk/>
          <pc:sldMk cId="1774425312" sldId="428"/>
        </pc:sldMkLst>
        <pc:spChg chg="mod">
          <ac:chgData name="Brian Meeker" userId="e9c6c602288c5b3d" providerId="LiveId" clId="{658DF3B0-E659-4963-A5C1-B9D4075DB617}" dt="2023-07-22T18:18:41.765" v="30066" actId="6549"/>
          <ac:spMkLst>
            <pc:docMk/>
            <pc:sldMk cId="1774425312" sldId="428"/>
            <ac:spMk id="4" creationId="{A8DA87FF-A153-85DB-BB61-705F5984D965}"/>
          </ac:spMkLst>
        </pc:spChg>
      </pc:sldChg>
      <pc:sldChg chg="addSp delSp modSp new mod modClrScheme chgLayout modNotesTx">
        <pc:chgData name="Brian Meeker" userId="e9c6c602288c5b3d" providerId="LiveId" clId="{658DF3B0-E659-4963-A5C1-B9D4075DB617}" dt="2023-07-22T18:52:07.458" v="31547" actId="20577"/>
        <pc:sldMkLst>
          <pc:docMk/>
          <pc:sldMk cId="2057030669" sldId="429"/>
        </pc:sldMkLst>
        <pc:spChg chg="del mod ord">
          <ac:chgData name="Brian Meeker" userId="e9c6c602288c5b3d" providerId="LiveId" clId="{658DF3B0-E659-4963-A5C1-B9D4075DB617}" dt="2023-07-22T18:49:34.889" v="31198" actId="700"/>
          <ac:spMkLst>
            <pc:docMk/>
            <pc:sldMk cId="2057030669" sldId="429"/>
            <ac:spMk id="2" creationId="{FE504099-3862-2D48-0567-34627A86EB4A}"/>
          </ac:spMkLst>
        </pc:spChg>
        <pc:spChg chg="del mod ord">
          <ac:chgData name="Brian Meeker" userId="e9c6c602288c5b3d" providerId="LiveId" clId="{658DF3B0-E659-4963-A5C1-B9D4075DB617}" dt="2023-07-22T18:49:34.889" v="31198" actId="700"/>
          <ac:spMkLst>
            <pc:docMk/>
            <pc:sldMk cId="2057030669" sldId="429"/>
            <ac:spMk id="3" creationId="{396EB3A6-C6D6-0402-9A00-55E806C8FFEE}"/>
          </ac:spMkLst>
        </pc:spChg>
        <pc:spChg chg="del">
          <ac:chgData name="Brian Meeker" userId="e9c6c602288c5b3d" providerId="LiveId" clId="{658DF3B0-E659-4963-A5C1-B9D4075DB617}" dt="2023-07-22T18:49:34.889" v="31198" actId="700"/>
          <ac:spMkLst>
            <pc:docMk/>
            <pc:sldMk cId="2057030669" sldId="429"/>
            <ac:spMk id="4" creationId="{76D86018-B0D8-D71D-8B85-ADAF6DD626A1}"/>
          </ac:spMkLst>
        </pc:spChg>
        <pc:spChg chg="add mod ord">
          <ac:chgData name="Brian Meeker" userId="e9c6c602288c5b3d" providerId="LiveId" clId="{658DF3B0-E659-4963-A5C1-B9D4075DB617}" dt="2023-07-22T18:51:04.420" v="31225" actId="20577"/>
          <ac:spMkLst>
            <pc:docMk/>
            <pc:sldMk cId="2057030669" sldId="429"/>
            <ac:spMk id="5" creationId="{5399F7E8-568B-8B59-6C4E-830756ABB2CD}"/>
          </ac:spMkLst>
        </pc:spChg>
        <pc:spChg chg="add del mod ord">
          <ac:chgData name="Brian Meeker" userId="e9c6c602288c5b3d" providerId="LiveId" clId="{658DF3B0-E659-4963-A5C1-B9D4075DB617}" dt="2023-07-22T18:50:57.032" v="31204" actId="931"/>
          <ac:spMkLst>
            <pc:docMk/>
            <pc:sldMk cId="2057030669" sldId="429"/>
            <ac:spMk id="6" creationId="{D768190D-11D1-1027-073E-3D92D36C16B5}"/>
          </ac:spMkLst>
        </pc:spChg>
        <pc:picChg chg="add del mod">
          <ac:chgData name="Brian Meeker" userId="e9c6c602288c5b3d" providerId="LiveId" clId="{658DF3B0-E659-4963-A5C1-B9D4075DB617}" dt="2023-07-22T18:49:44.654" v="31203" actId="931"/>
          <ac:picMkLst>
            <pc:docMk/>
            <pc:sldMk cId="2057030669" sldId="429"/>
            <ac:picMk id="8" creationId="{167F701A-5766-6ACD-4F0B-F511185D7318}"/>
          </ac:picMkLst>
        </pc:picChg>
        <pc:picChg chg="add mod">
          <ac:chgData name="Brian Meeker" userId="e9c6c602288c5b3d" providerId="LiveId" clId="{658DF3B0-E659-4963-A5C1-B9D4075DB617}" dt="2023-07-22T18:50:58.094" v="31206" actId="962"/>
          <ac:picMkLst>
            <pc:docMk/>
            <pc:sldMk cId="2057030669" sldId="429"/>
            <ac:picMk id="10" creationId="{BA1D3E97-B289-FB8A-CDEA-9924BDC26F4A}"/>
          </ac:picMkLst>
        </pc:picChg>
      </pc:sldChg>
      <pc:sldChg chg="addSp delSp modSp new mod modClrScheme modAnim chgLayout modNotesTx">
        <pc:chgData name="Brian Meeker" userId="e9c6c602288c5b3d" providerId="LiveId" clId="{658DF3B0-E659-4963-A5C1-B9D4075DB617}" dt="2023-07-22T20:46:52.057" v="33894" actId="33524"/>
        <pc:sldMkLst>
          <pc:docMk/>
          <pc:sldMk cId="2293538801" sldId="430"/>
        </pc:sldMkLst>
        <pc:spChg chg="mod ord">
          <ac:chgData name="Brian Meeker" userId="e9c6c602288c5b3d" providerId="LiveId" clId="{658DF3B0-E659-4963-A5C1-B9D4075DB617}" dt="2023-07-22T20:18:19.371" v="32051" actId="700"/>
          <ac:spMkLst>
            <pc:docMk/>
            <pc:sldMk cId="2293538801" sldId="430"/>
            <ac:spMk id="2" creationId="{0D3AAADE-AA03-C6C1-D99D-B9DAB5360C81}"/>
          </ac:spMkLst>
        </pc:spChg>
        <pc:spChg chg="del mod ord">
          <ac:chgData name="Brian Meeker" userId="e9c6c602288c5b3d" providerId="LiveId" clId="{658DF3B0-E659-4963-A5C1-B9D4075DB617}" dt="2023-07-22T20:18:19.371" v="32051" actId="700"/>
          <ac:spMkLst>
            <pc:docMk/>
            <pc:sldMk cId="2293538801" sldId="430"/>
            <ac:spMk id="3" creationId="{26A670E7-DF13-8ED3-DDBE-9DA3DD5E9A8C}"/>
          </ac:spMkLst>
        </pc:spChg>
        <pc:spChg chg="add del mod ord">
          <ac:chgData name="Brian Meeker" userId="e9c6c602288c5b3d" providerId="LiveId" clId="{658DF3B0-E659-4963-A5C1-B9D4075DB617}" dt="2023-07-22T20:28:20.545" v="32120" actId="931"/>
          <ac:spMkLst>
            <pc:docMk/>
            <pc:sldMk cId="2293538801" sldId="430"/>
            <ac:spMk id="4" creationId="{BA7C4B26-705D-90E6-E814-34236A358E94}"/>
          </ac:spMkLst>
        </pc:spChg>
        <pc:spChg chg="add del mod ord">
          <ac:chgData name="Brian Meeker" userId="e9c6c602288c5b3d" providerId="LiveId" clId="{658DF3B0-E659-4963-A5C1-B9D4075DB617}" dt="2023-07-22T20:28:27.239" v="32123" actId="931"/>
          <ac:spMkLst>
            <pc:docMk/>
            <pc:sldMk cId="2293538801" sldId="430"/>
            <ac:spMk id="5" creationId="{98668EBE-BD30-BA11-2F25-1762FB130E59}"/>
          </ac:spMkLst>
        </pc:spChg>
        <pc:spChg chg="add mod">
          <ac:chgData name="Brian Meeker" userId="e9c6c602288c5b3d" providerId="LiveId" clId="{658DF3B0-E659-4963-A5C1-B9D4075DB617}" dt="2023-07-22T20:38:16.303" v="33745" actId="1037"/>
          <ac:spMkLst>
            <pc:docMk/>
            <pc:sldMk cId="2293538801" sldId="430"/>
            <ac:spMk id="18" creationId="{7DCAEDD8-D7C4-E344-1BD0-108739626620}"/>
          </ac:spMkLst>
        </pc:spChg>
        <pc:spChg chg="add mod">
          <ac:chgData name="Brian Meeker" userId="e9c6c602288c5b3d" providerId="LiveId" clId="{658DF3B0-E659-4963-A5C1-B9D4075DB617}" dt="2023-07-22T20:38:30.807" v="33747" actId="1076"/>
          <ac:spMkLst>
            <pc:docMk/>
            <pc:sldMk cId="2293538801" sldId="430"/>
            <ac:spMk id="19" creationId="{F51A5317-E249-311C-F3A1-3E4DB1DA55EE}"/>
          </ac:spMkLst>
        </pc:spChg>
        <pc:spChg chg="add mod">
          <ac:chgData name="Brian Meeker" userId="e9c6c602288c5b3d" providerId="LiveId" clId="{658DF3B0-E659-4963-A5C1-B9D4075DB617}" dt="2023-07-22T20:40:09.318" v="33791" actId="1037"/>
          <ac:spMkLst>
            <pc:docMk/>
            <pc:sldMk cId="2293538801" sldId="430"/>
            <ac:spMk id="20" creationId="{461E121A-E819-D754-4F94-BC2A59C902F8}"/>
          </ac:spMkLst>
        </pc:spChg>
        <pc:spChg chg="add mod">
          <ac:chgData name="Brian Meeker" userId="e9c6c602288c5b3d" providerId="LiveId" clId="{658DF3B0-E659-4963-A5C1-B9D4075DB617}" dt="2023-07-22T20:40:15.414" v="33793" actId="1076"/>
          <ac:spMkLst>
            <pc:docMk/>
            <pc:sldMk cId="2293538801" sldId="430"/>
            <ac:spMk id="21" creationId="{6FF44A9E-99D8-C922-4632-C5AE19FA6B91}"/>
          </ac:spMkLst>
        </pc:spChg>
        <pc:spChg chg="add mod">
          <ac:chgData name="Brian Meeker" userId="e9c6c602288c5b3d" providerId="LiveId" clId="{658DF3B0-E659-4963-A5C1-B9D4075DB617}" dt="2023-07-22T20:41:38.404" v="33824" actId="1076"/>
          <ac:spMkLst>
            <pc:docMk/>
            <pc:sldMk cId="2293538801" sldId="430"/>
            <ac:spMk id="22" creationId="{AABF7141-9533-B9C4-A2CC-D5B439295286}"/>
          </ac:spMkLst>
        </pc:spChg>
        <pc:spChg chg="add mod">
          <ac:chgData name="Brian Meeker" userId="e9c6c602288c5b3d" providerId="LiveId" clId="{658DF3B0-E659-4963-A5C1-B9D4075DB617}" dt="2023-07-22T20:42:12.293" v="33829" actId="207"/>
          <ac:spMkLst>
            <pc:docMk/>
            <pc:sldMk cId="2293538801" sldId="430"/>
            <ac:spMk id="23" creationId="{93B105A8-E47A-8310-6A18-5591C45FB42C}"/>
          </ac:spMkLst>
        </pc:spChg>
        <pc:spChg chg="add mod">
          <ac:chgData name="Brian Meeker" userId="e9c6c602288c5b3d" providerId="LiveId" clId="{658DF3B0-E659-4963-A5C1-B9D4075DB617}" dt="2023-07-22T20:43:19.867" v="33857" actId="1076"/>
          <ac:spMkLst>
            <pc:docMk/>
            <pc:sldMk cId="2293538801" sldId="430"/>
            <ac:spMk id="24" creationId="{ACDE782E-361F-281A-107D-4A573B084878}"/>
          </ac:spMkLst>
        </pc:spChg>
        <pc:spChg chg="add mod">
          <ac:chgData name="Brian Meeker" userId="e9c6c602288c5b3d" providerId="LiveId" clId="{658DF3B0-E659-4963-A5C1-B9D4075DB617}" dt="2023-07-22T20:43:28.179" v="33858" actId="1076"/>
          <ac:spMkLst>
            <pc:docMk/>
            <pc:sldMk cId="2293538801" sldId="430"/>
            <ac:spMk id="25" creationId="{C6267D19-8CF2-3F1A-2FDE-971131F6583B}"/>
          </ac:spMkLst>
        </pc:spChg>
        <pc:picChg chg="add del mod">
          <ac:chgData name="Brian Meeker" userId="e9c6c602288c5b3d" providerId="LiveId" clId="{658DF3B0-E659-4963-A5C1-B9D4075DB617}" dt="2023-07-22T20:22:22.718" v="32058"/>
          <ac:picMkLst>
            <pc:docMk/>
            <pc:sldMk cId="2293538801" sldId="430"/>
            <ac:picMk id="7" creationId="{28C52D18-DBCF-1B5B-31A1-E526763C95AD}"/>
          </ac:picMkLst>
        </pc:picChg>
        <pc:picChg chg="add del mod">
          <ac:chgData name="Brian Meeker" userId="e9c6c602288c5b3d" providerId="LiveId" clId="{658DF3B0-E659-4963-A5C1-B9D4075DB617}" dt="2023-07-22T20:22:22.718" v="32058"/>
          <ac:picMkLst>
            <pc:docMk/>
            <pc:sldMk cId="2293538801" sldId="430"/>
            <ac:picMk id="9" creationId="{1464DB33-32D9-A034-2D17-E3F6F98622C5}"/>
          </ac:picMkLst>
        </pc:picChg>
        <pc:picChg chg="add del mod">
          <ac:chgData name="Brian Meeker" userId="e9c6c602288c5b3d" providerId="LiveId" clId="{658DF3B0-E659-4963-A5C1-B9D4075DB617}" dt="2023-07-22T20:28:14.642" v="32119" actId="931"/>
          <ac:picMkLst>
            <pc:docMk/>
            <pc:sldMk cId="2293538801" sldId="430"/>
            <ac:picMk id="11" creationId="{7668B7A3-F3E8-AE58-B111-870E25E0AF89}"/>
          </ac:picMkLst>
        </pc:picChg>
        <pc:picChg chg="add del mod">
          <ac:chgData name="Brian Meeker" userId="e9c6c602288c5b3d" providerId="LiveId" clId="{658DF3B0-E659-4963-A5C1-B9D4075DB617}" dt="2023-07-22T20:28:14.312" v="32117" actId="931"/>
          <ac:picMkLst>
            <pc:docMk/>
            <pc:sldMk cId="2293538801" sldId="430"/>
            <ac:picMk id="13" creationId="{A0AACE35-8861-DE48-7816-A0F278224321}"/>
          </ac:picMkLst>
        </pc:picChg>
        <pc:picChg chg="add mod">
          <ac:chgData name="Brian Meeker" userId="e9c6c602288c5b3d" providerId="LiveId" clId="{658DF3B0-E659-4963-A5C1-B9D4075DB617}" dt="2023-07-22T20:37:58.693" v="33735" actId="14826"/>
          <ac:picMkLst>
            <pc:docMk/>
            <pc:sldMk cId="2293538801" sldId="430"/>
            <ac:picMk id="15" creationId="{11F29007-7B91-B0A3-CB04-2B948EAABD85}"/>
          </ac:picMkLst>
        </pc:picChg>
        <pc:picChg chg="add mod">
          <ac:chgData name="Brian Meeker" userId="e9c6c602288c5b3d" providerId="LiveId" clId="{658DF3B0-E659-4963-A5C1-B9D4075DB617}" dt="2023-07-22T20:29:02.701" v="32132" actId="1076"/>
          <ac:picMkLst>
            <pc:docMk/>
            <pc:sldMk cId="2293538801" sldId="430"/>
            <ac:picMk id="17" creationId="{3F7481B9-3867-87B3-62D8-F51E03A42340}"/>
          </ac:picMkLst>
        </pc:picChg>
      </pc:sldChg>
      <pc:sldChg chg="modSp add mod ord modNotesTx">
        <pc:chgData name="Brian Meeker" userId="e9c6c602288c5b3d" providerId="LiveId" clId="{658DF3B0-E659-4963-A5C1-B9D4075DB617}" dt="2023-07-22T23:51:12.844" v="34504" actId="20577"/>
        <pc:sldMkLst>
          <pc:docMk/>
          <pc:sldMk cId="3286981997" sldId="431"/>
        </pc:sldMkLst>
        <pc:spChg chg="mod">
          <ac:chgData name="Brian Meeker" userId="e9c6c602288c5b3d" providerId="LiveId" clId="{658DF3B0-E659-4963-A5C1-B9D4075DB617}" dt="2023-07-22T22:58:50.376" v="33983" actId="12"/>
          <ac:spMkLst>
            <pc:docMk/>
            <pc:sldMk cId="3286981997" sldId="431"/>
            <ac:spMk id="17" creationId="{E17FA55F-C7EA-4BF4-8024-B7D78BD78899}"/>
          </ac:spMkLst>
        </pc:spChg>
      </pc:sldChg>
      <pc:sldMasterChg chg="modSldLayout">
        <pc:chgData name="Brian Meeker" userId="e9c6c602288c5b3d" providerId="LiveId" clId="{658DF3B0-E659-4963-A5C1-B9D4075DB617}" dt="2023-06-24T20:09:54.045" v="480" actId="1076"/>
        <pc:sldMasterMkLst>
          <pc:docMk/>
          <pc:sldMasterMk cId="4285810987" sldId="2147483819"/>
        </pc:sldMasterMkLst>
        <pc:sldLayoutChg chg="modSp">
          <pc:chgData name="Brian Meeker" userId="e9c6c602288c5b3d" providerId="LiveId" clId="{658DF3B0-E659-4963-A5C1-B9D4075DB617}" dt="2023-06-24T20:07:43.411" v="420" actId="735"/>
          <pc:sldLayoutMkLst>
            <pc:docMk/>
            <pc:sldMasterMk cId="4285810987" sldId="2147483819"/>
            <pc:sldLayoutMk cId="2581483878" sldId="2147483831"/>
          </pc:sldLayoutMkLst>
        </pc:sldLayoutChg>
        <pc:sldLayoutChg chg="delSp modSp mod">
          <pc:chgData name="Brian Meeker" userId="e9c6c602288c5b3d" providerId="LiveId" clId="{658DF3B0-E659-4963-A5C1-B9D4075DB617}" dt="2023-06-24T20:07:55.984" v="425" actId="478"/>
          <pc:sldLayoutMkLst>
            <pc:docMk/>
            <pc:sldMasterMk cId="4285810987" sldId="2147483819"/>
            <pc:sldLayoutMk cId="999025533" sldId="2147483832"/>
          </pc:sldLayoutMkLst>
          <pc:spChg chg="del">
            <ac:chgData name="Brian Meeker" userId="e9c6c602288c5b3d" providerId="LiveId" clId="{658DF3B0-E659-4963-A5C1-B9D4075DB617}" dt="2023-06-24T20:07:49.215" v="422" actId="478"/>
            <ac:spMkLst>
              <pc:docMk/>
              <pc:sldMasterMk cId="4285810987" sldId="2147483819"/>
              <pc:sldLayoutMk cId="999025533" sldId="2147483832"/>
              <ac:spMk id="19" creationId="{15A75550-8D38-4A9F-85E4-7A0AAC044353}"/>
            </ac:spMkLst>
          </pc:spChg>
          <pc:spChg chg="del mod">
            <ac:chgData name="Brian Meeker" userId="e9c6c602288c5b3d" providerId="LiveId" clId="{658DF3B0-E659-4963-A5C1-B9D4075DB617}" dt="2023-06-24T20:07:54.648" v="424" actId="478"/>
            <ac:spMkLst>
              <pc:docMk/>
              <pc:sldMasterMk cId="4285810987" sldId="2147483819"/>
              <pc:sldLayoutMk cId="999025533" sldId="2147483832"/>
              <ac:spMk id="20" creationId="{38B8FA61-4080-4FE6-A841-33EBEFFA7F0E}"/>
            </ac:spMkLst>
          </pc:spChg>
          <pc:spChg chg="del">
            <ac:chgData name="Brian Meeker" userId="e9c6c602288c5b3d" providerId="LiveId" clId="{658DF3B0-E659-4963-A5C1-B9D4075DB617}" dt="2023-06-24T20:07:55.984" v="425" actId="478"/>
            <ac:spMkLst>
              <pc:docMk/>
              <pc:sldMasterMk cId="4285810987" sldId="2147483819"/>
              <pc:sldLayoutMk cId="999025533" sldId="2147483832"/>
              <ac:spMk id="21" creationId="{D100CF52-3E48-4F45-8364-508D4B714566}"/>
            </ac:spMkLst>
          </pc:spChg>
        </pc:sldLayoutChg>
        <pc:sldLayoutChg chg="delSp modSp mod">
          <pc:chgData name="Brian Meeker" userId="e9c6c602288c5b3d" providerId="LiveId" clId="{658DF3B0-E659-4963-A5C1-B9D4075DB617}" dt="2023-06-24T20:08:02.503" v="429" actId="478"/>
          <pc:sldLayoutMkLst>
            <pc:docMk/>
            <pc:sldMasterMk cId="4285810987" sldId="2147483819"/>
            <pc:sldLayoutMk cId="2424921368" sldId="2147483833"/>
          </pc:sldLayoutMkLst>
          <pc:spChg chg="del">
            <ac:chgData name="Brian Meeker" userId="e9c6c602288c5b3d" providerId="LiveId" clId="{658DF3B0-E659-4963-A5C1-B9D4075DB617}" dt="2023-06-24T20:07:59.184" v="427" actId="478"/>
            <ac:spMkLst>
              <pc:docMk/>
              <pc:sldMasterMk cId="4285810987" sldId="2147483819"/>
              <pc:sldLayoutMk cId="2424921368" sldId="2147483833"/>
              <ac:spMk id="15" creationId="{0190A104-68BF-4430-B596-8DF4AAFD6BA4}"/>
            </ac:spMkLst>
          </pc:spChg>
          <pc:spChg chg="del">
            <ac:chgData name="Brian Meeker" userId="e9c6c602288c5b3d" providerId="LiveId" clId="{658DF3B0-E659-4963-A5C1-B9D4075DB617}" dt="2023-06-24T20:08:01.143" v="428" actId="478"/>
            <ac:spMkLst>
              <pc:docMk/>
              <pc:sldMasterMk cId="4285810987" sldId="2147483819"/>
              <pc:sldLayoutMk cId="2424921368" sldId="2147483833"/>
              <ac:spMk id="16" creationId="{8CCC4275-F340-400B-8C07-11B2A7B22D7D}"/>
            </ac:spMkLst>
          </pc:spChg>
          <pc:spChg chg="del">
            <ac:chgData name="Brian Meeker" userId="e9c6c602288c5b3d" providerId="LiveId" clId="{658DF3B0-E659-4963-A5C1-B9D4075DB617}" dt="2023-06-24T20:08:02.503" v="429" actId="478"/>
            <ac:spMkLst>
              <pc:docMk/>
              <pc:sldMasterMk cId="4285810987" sldId="2147483819"/>
              <pc:sldLayoutMk cId="2424921368" sldId="2147483833"/>
              <ac:spMk id="17" creationId="{9C38366E-8B47-475F-9F64-91C075E2FE0A}"/>
            </ac:spMkLst>
          </pc:spChg>
        </pc:sldLayoutChg>
        <pc:sldLayoutChg chg="delSp modSp mod">
          <pc:chgData name="Brian Meeker" userId="e9c6c602288c5b3d" providerId="LiveId" clId="{658DF3B0-E659-4963-A5C1-B9D4075DB617}" dt="2023-06-24T20:08:08.871" v="433" actId="478"/>
          <pc:sldLayoutMkLst>
            <pc:docMk/>
            <pc:sldMasterMk cId="4285810987" sldId="2147483819"/>
            <pc:sldLayoutMk cId="1287720281" sldId="2147483834"/>
          </pc:sldLayoutMkLst>
          <pc:spChg chg="del">
            <ac:chgData name="Brian Meeker" userId="e9c6c602288c5b3d" providerId="LiveId" clId="{658DF3B0-E659-4963-A5C1-B9D4075DB617}" dt="2023-06-24T20:08:05.519" v="431" actId="478"/>
            <ac:spMkLst>
              <pc:docMk/>
              <pc:sldMasterMk cId="4285810987" sldId="2147483819"/>
              <pc:sldLayoutMk cId="1287720281" sldId="2147483834"/>
              <ac:spMk id="18" creationId="{AC49D1E9-8FDA-48E9-88F2-80DF0F22B64A}"/>
            </ac:spMkLst>
          </pc:spChg>
          <pc:spChg chg="del">
            <ac:chgData name="Brian Meeker" userId="e9c6c602288c5b3d" providerId="LiveId" clId="{658DF3B0-E659-4963-A5C1-B9D4075DB617}" dt="2023-06-24T20:08:07.207" v="432" actId="478"/>
            <ac:spMkLst>
              <pc:docMk/>
              <pc:sldMasterMk cId="4285810987" sldId="2147483819"/>
              <pc:sldLayoutMk cId="1287720281" sldId="2147483834"/>
              <ac:spMk id="19" creationId="{C4FC0EA3-7981-40EF-88D1-1AAF5E60F28B}"/>
            </ac:spMkLst>
          </pc:spChg>
          <pc:spChg chg="del">
            <ac:chgData name="Brian Meeker" userId="e9c6c602288c5b3d" providerId="LiveId" clId="{658DF3B0-E659-4963-A5C1-B9D4075DB617}" dt="2023-06-24T20:08:08.871" v="433" actId="478"/>
            <ac:spMkLst>
              <pc:docMk/>
              <pc:sldMasterMk cId="4285810987" sldId="2147483819"/>
              <pc:sldLayoutMk cId="1287720281" sldId="2147483834"/>
              <ac:spMk id="20" creationId="{E6BA146E-DA8D-460D-962E-8D54A903DF6D}"/>
            </ac:spMkLst>
          </pc:spChg>
        </pc:sldLayoutChg>
        <pc:sldLayoutChg chg="delSp modSp mod">
          <pc:chgData name="Brian Meeker" userId="e9c6c602288c5b3d" providerId="LiveId" clId="{658DF3B0-E659-4963-A5C1-B9D4075DB617}" dt="2023-06-24T20:08:18.016" v="437" actId="478"/>
          <pc:sldLayoutMkLst>
            <pc:docMk/>
            <pc:sldMasterMk cId="4285810987" sldId="2147483819"/>
            <pc:sldLayoutMk cId="2688669791" sldId="2147483835"/>
          </pc:sldLayoutMkLst>
          <pc:spChg chg="del">
            <ac:chgData name="Brian Meeker" userId="e9c6c602288c5b3d" providerId="LiveId" clId="{658DF3B0-E659-4963-A5C1-B9D4075DB617}" dt="2023-06-24T20:08:14.944" v="435" actId="478"/>
            <ac:spMkLst>
              <pc:docMk/>
              <pc:sldMasterMk cId="4285810987" sldId="2147483819"/>
              <pc:sldLayoutMk cId="2688669791" sldId="2147483835"/>
              <ac:spMk id="18" creationId="{CEBDC8E3-DB7D-444D-B9B6-36628B962FB7}"/>
            </ac:spMkLst>
          </pc:spChg>
          <pc:spChg chg="del">
            <ac:chgData name="Brian Meeker" userId="e9c6c602288c5b3d" providerId="LiveId" clId="{658DF3B0-E659-4963-A5C1-B9D4075DB617}" dt="2023-06-24T20:08:16.631" v="436" actId="478"/>
            <ac:spMkLst>
              <pc:docMk/>
              <pc:sldMasterMk cId="4285810987" sldId="2147483819"/>
              <pc:sldLayoutMk cId="2688669791" sldId="2147483835"/>
              <ac:spMk id="19" creationId="{04CF7828-4D00-4A80-A2C2-488A6CBE1601}"/>
            </ac:spMkLst>
          </pc:spChg>
          <pc:spChg chg="del">
            <ac:chgData name="Brian Meeker" userId="e9c6c602288c5b3d" providerId="LiveId" clId="{658DF3B0-E659-4963-A5C1-B9D4075DB617}" dt="2023-06-24T20:08:18.016" v="437" actId="478"/>
            <ac:spMkLst>
              <pc:docMk/>
              <pc:sldMasterMk cId="4285810987" sldId="2147483819"/>
              <pc:sldLayoutMk cId="2688669791" sldId="2147483835"/>
              <ac:spMk id="20" creationId="{1A7427F8-39B8-4BCB-8133-43D6D1ABAA7C}"/>
            </ac:spMkLst>
          </pc:spChg>
        </pc:sldLayoutChg>
        <pc:sldLayoutChg chg="delSp modSp mod">
          <pc:chgData name="Brian Meeker" userId="e9c6c602288c5b3d" providerId="LiveId" clId="{658DF3B0-E659-4963-A5C1-B9D4075DB617}" dt="2023-06-24T20:08:23.935" v="441" actId="478"/>
          <pc:sldLayoutMkLst>
            <pc:docMk/>
            <pc:sldMasterMk cId="4285810987" sldId="2147483819"/>
            <pc:sldLayoutMk cId="3722830315" sldId="2147483836"/>
          </pc:sldLayoutMkLst>
          <pc:spChg chg="del">
            <ac:chgData name="Brian Meeker" userId="e9c6c602288c5b3d" providerId="LiveId" clId="{658DF3B0-E659-4963-A5C1-B9D4075DB617}" dt="2023-06-24T20:08:21.351" v="439" actId="478"/>
            <ac:spMkLst>
              <pc:docMk/>
              <pc:sldMasterMk cId="4285810987" sldId="2147483819"/>
              <pc:sldLayoutMk cId="3722830315" sldId="2147483836"/>
              <ac:spMk id="11" creationId="{0538589D-580E-49A3-9B5F-41A31152C491}"/>
            </ac:spMkLst>
          </pc:spChg>
          <pc:spChg chg="del">
            <ac:chgData name="Brian Meeker" userId="e9c6c602288c5b3d" providerId="LiveId" clId="{658DF3B0-E659-4963-A5C1-B9D4075DB617}" dt="2023-06-24T20:08:22.495" v="440" actId="478"/>
            <ac:spMkLst>
              <pc:docMk/>
              <pc:sldMasterMk cId="4285810987" sldId="2147483819"/>
              <pc:sldLayoutMk cId="3722830315" sldId="2147483836"/>
              <ac:spMk id="12" creationId="{9AFEC8BE-6E4C-4E48-A75A-8F63DDB25739}"/>
            </ac:spMkLst>
          </pc:spChg>
          <pc:spChg chg="del">
            <ac:chgData name="Brian Meeker" userId="e9c6c602288c5b3d" providerId="LiveId" clId="{658DF3B0-E659-4963-A5C1-B9D4075DB617}" dt="2023-06-24T20:08:23.935" v="441" actId="478"/>
            <ac:spMkLst>
              <pc:docMk/>
              <pc:sldMasterMk cId="4285810987" sldId="2147483819"/>
              <pc:sldLayoutMk cId="3722830315" sldId="2147483836"/>
              <ac:spMk id="13" creationId="{3CE8A72A-AC7D-4CE3-9724-0A703AEEB0F5}"/>
            </ac:spMkLst>
          </pc:spChg>
        </pc:sldLayoutChg>
        <pc:sldLayoutChg chg="addSp delSp modSp mod">
          <pc:chgData name="Brian Meeker" userId="e9c6c602288c5b3d" providerId="LiveId" clId="{658DF3B0-E659-4963-A5C1-B9D4075DB617}" dt="2023-06-24T20:08:50.126" v="447" actId="478"/>
          <pc:sldLayoutMkLst>
            <pc:docMk/>
            <pc:sldMasterMk cId="4285810987" sldId="2147483819"/>
            <pc:sldLayoutMk cId="1820766894" sldId="2147483837"/>
          </pc:sldLayoutMkLst>
          <pc:spChg chg="del">
            <ac:chgData name="Brian Meeker" userId="e9c6c602288c5b3d" providerId="LiveId" clId="{658DF3B0-E659-4963-A5C1-B9D4075DB617}" dt="2023-06-24T20:08:46.726" v="445" actId="478"/>
            <ac:spMkLst>
              <pc:docMk/>
              <pc:sldMasterMk cId="4285810987" sldId="2147483819"/>
              <pc:sldLayoutMk cId="1820766894" sldId="2147483837"/>
              <ac:spMk id="11" creationId="{3310B848-1DD7-4FAE-9A29-A903AB28D510}"/>
            </ac:spMkLst>
          </pc:spChg>
          <pc:spChg chg="del">
            <ac:chgData name="Brian Meeker" userId="e9c6c602288c5b3d" providerId="LiveId" clId="{658DF3B0-E659-4963-A5C1-B9D4075DB617}" dt="2023-06-24T20:08:48.671" v="446" actId="478"/>
            <ac:spMkLst>
              <pc:docMk/>
              <pc:sldMasterMk cId="4285810987" sldId="2147483819"/>
              <pc:sldLayoutMk cId="1820766894" sldId="2147483837"/>
              <ac:spMk id="12" creationId="{C4EABCE6-B9A0-4478-8470-10FE3275E97D}"/>
            </ac:spMkLst>
          </pc:spChg>
          <pc:spChg chg="del">
            <ac:chgData name="Brian Meeker" userId="e9c6c602288c5b3d" providerId="LiveId" clId="{658DF3B0-E659-4963-A5C1-B9D4075DB617}" dt="2023-06-24T20:08:50.126" v="447" actId="478"/>
            <ac:spMkLst>
              <pc:docMk/>
              <pc:sldMasterMk cId="4285810987" sldId="2147483819"/>
              <pc:sldLayoutMk cId="1820766894" sldId="2147483837"/>
              <ac:spMk id="13" creationId="{7BC00746-548B-44E3-BCF4-D999C0384B32}"/>
            </ac:spMkLst>
          </pc:spChg>
          <pc:spChg chg="add del">
            <ac:chgData name="Brian Meeker" userId="e9c6c602288c5b3d" providerId="LiveId" clId="{658DF3B0-E659-4963-A5C1-B9D4075DB617}" dt="2023-06-24T20:08:39.224" v="444" actId="478"/>
            <ac:spMkLst>
              <pc:docMk/>
              <pc:sldMasterMk cId="4285810987" sldId="2147483819"/>
              <pc:sldLayoutMk cId="1820766894" sldId="2147483837"/>
              <ac:spMk id="15" creationId="{D4A9F27B-681F-4AFD-B774-93B4D7E7C4AB}"/>
            </ac:spMkLst>
          </pc:spChg>
        </pc:sldLayoutChg>
        <pc:sldLayoutChg chg="addSp delSp modSp mod">
          <pc:chgData name="Brian Meeker" userId="e9c6c602288c5b3d" providerId="LiveId" clId="{658DF3B0-E659-4963-A5C1-B9D4075DB617}" dt="2023-06-24T20:08:58.479" v="454" actId="478"/>
          <pc:sldLayoutMkLst>
            <pc:docMk/>
            <pc:sldMasterMk cId="4285810987" sldId="2147483819"/>
            <pc:sldLayoutMk cId="3991090999" sldId="2147483838"/>
          </pc:sldLayoutMkLst>
          <pc:spChg chg="add del">
            <ac:chgData name="Brian Meeker" userId="e9c6c602288c5b3d" providerId="LiveId" clId="{658DF3B0-E659-4963-A5C1-B9D4075DB617}" dt="2023-06-24T20:08:56.856" v="452" actId="478"/>
            <ac:spMkLst>
              <pc:docMk/>
              <pc:sldMasterMk cId="4285810987" sldId="2147483819"/>
              <pc:sldLayoutMk cId="3991090999" sldId="2147483838"/>
              <ac:spMk id="3" creationId="{14F1084A-D16F-4367-BA81-D50E03436FD9}"/>
            </ac:spMkLst>
          </pc:spChg>
          <pc:spChg chg="del">
            <ac:chgData name="Brian Meeker" userId="e9c6c602288c5b3d" providerId="LiveId" clId="{658DF3B0-E659-4963-A5C1-B9D4075DB617}" dt="2023-06-24T20:08:52.975" v="449" actId="478"/>
            <ac:spMkLst>
              <pc:docMk/>
              <pc:sldMasterMk cId="4285810987" sldId="2147483819"/>
              <pc:sldLayoutMk cId="3991090999" sldId="2147483838"/>
              <ac:spMk id="14" creationId="{8B388008-154C-4BD4-8E16-D1CB0E1DD63B}"/>
            </ac:spMkLst>
          </pc:spChg>
          <pc:spChg chg="del">
            <ac:chgData name="Brian Meeker" userId="e9c6c602288c5b3d" providerId="LiveId" clId="{658DF3B0-E659-4963-A5C1-B9D4075DB617}" dt="2023-06-24T20:08:54.183" v="450" actId="478"/>
            <ac:spMkLst>
              <pc:docMk/>
              <pc:sldMasterMk cId="4285810987" sldId="2147483819"/>
              <pc:sldLayoutMk cId="3991090999" sldId="2147483838"/>
              <ac:spMk id="15" creationId="{355FD3E6-3F42-47F9-9F0F-A5E7C7CBFBA5}"/>
            </ac:spMkLst>
          </pc:spChg>
          <pc:spChg chg="del mod">
            <ac:chgData name="Brian Meeker" userId="e9c6c602288c5b3d" providerId="LiveId" clId="{658DF3B0-E659-4963-A5C1-B9D4075DB617}" dt="2023-06-24T20:08:58.479" v="454" actId="478"/>
            <ac:spMkLst>
              <pc:docMk/>
              <pc:sldMasterMk cId="4285810987" sldId="2147483819"/>
              <pc:sldLayoutMk cId="3991090999" sldId="2147483838"/>
              <ac:spMk id="16" creationId="{585F908B-6798-4558-9125-E8DBC196B5EA}"/>
            </ac:spMkLst>
          </pc:spChg>
        </pc:sldLayoutChg>
        <pc:sldLayoutChg chg="delSp modSp mod">
          <pc:chgData name="Brian Meeker" userId="e9c6c602288c5b3d" providerId="LiveId" clId="{658DF3B0-E659-4963-A5C1-B9D4075DB617}" dt="2023-06-24T20:09:05.719" v="458" actId="478"/>
          <pc:sldLayoutMkLst>
            <pc:docMk/>
            <pc:sldMasterMk cId="4285810987" sldId="2147483819"/>
            <pc:sldLayoutMk cId="2094480358" sldId="2147483839"/>
          </pc:sldLayoutMkLst>
          <pc:spChg chg="del">
            <ac:chgData name="Brian Meeker" userId="e9c6c602288c5b3d" providerId="LiveId" clId="{658DF3B0-E659-4963-A5C1-B9D4075DB617}" dt="2023-06-24T20:09:02.903" v="456" actId="478"/>
            <ac:spMkLst>
              <pc:docMk/>
              <pc:sldMasterMk cId="4285810987" sldId="2147483819"/>
              <pc:sldLayoutMk cId="2094480358" sldId="2147483839"/>
              <ac:spMk id="13" creationId="{CAE2E565-A9C5-4946-9768-81039DDDCC66}"/>
            </ac:spMkLst>
          </pc:spChg>
          <pc:spChg chg="del">
            <ac:chgData name="Brian Meeker" userId="e9c6c602288c5b3d" providerId="LiveId" clId="{658DF3B0-E659-4963-A5C1-B9D4075DB617}" dt="2023-06-24T20:09:04.350" v="457" actId="478"/>
            <ac:spMkLst>
              <pc:docMk/>
              <pc:sldMasterMk cId="4285810987" sldId="2147483819"/>
              <pc:sldLayoutMk cId="2094480358" sldId="2147483839"/>
              <ac:spMk id="14" creationId="{9F6BD62A-8CCF-46F6-87F7-FCCDDA6576B6}"/>
            </ac:spMkLst>
          </pc:spChg>
          <pc:spChg chg="del">
            <ac:chgData name="Brian Meeker" userId="e9c6c602288c5b3d" providerId="LiveId" clId="{658DF3B0-E659-4963-A5C1-B9D4075DB617}" dt="2023-06-24T20:09:05.719" v="458" actId="478"/>
            <ac:spMkLst>
              <pc:docMk/>
              <pc:sldMasterMk cId="4285810987" sldId="2147483819"/>
              <pc:sldLayoutMk cId="2094480358" sldId="2147483839"/>
              <ac:spMk id="15" creationId="{0B6E5353-4510-49A8-9DF3-C3BD16C5E7AC}"/>
            </ac:spMkLst>
          </pc:spChg>
        </pc:sldLayoutChg>
        <pc:sldLayoutChg chg="delSp modSp mod">
          <pc:chgData name="Brian Meeker" userId="e9c6c602288c5b3d" providerId="LiveId" clId="{658DF3B0-E659-4963-A5C1-B9D4075DB617}" dt="2023-06-24T20:09:12.206" v="462" actId="478"/>
          <pc:sldLayoutMkLst>
            <pc:docMk/>
            <pc:sldMasterMk cId="4285810987" sldId="2147483819"/>
            <pc:sldLayoutMk cId="1480017168" sldId="2147483840"/>
          </pc:sldLayoutMkLst>
          <pc:spChg chg="del">
            <ac:chgData name="Brian Meeker" userId="e9c6c602288c5b3d" providerId="LiveId" clId="{658DF3B0-E659-4963-A5C1-B9D4075DB617}" dt="2023-06-24T20:09:09.718" v="460" actId="478"/>
            <ac:spMkLst>
              <pc:docMk/>
              <pc:sldMasterMk cId="4285810987" sldId="2147483819"/>
              <pc:sldLayoutMk cId="1480017168" sldId="2147483840"/>
              <ac:spMk id="18" creationId="{1FDFCFD6-336A-4319-8946-39E7EC2CD1B3}"/>
            </ac:spMkLst>
          </pc:spChg>
          <pc:spChg chg="del">
            <ac:chgData name="Brian Meeker" userId="e9c6c602288c5b3d" providerId="LiveId" clId="{658DF3B0-E659-4963-A5C1-B9D4075DB617}" dt="2023-06-24T20:09:11.038" v="461" actId="478"/>
            <ac:spMkLst>
              <pc:docMk/>
              <pc:sldMasterMk cId="4285810987" sldId="2147483819"/>
              <pc:sldLayoutMk cId="1480017168" sldId="2147483840"/>
              <ac:spMk id="19" creationId="{EDA87BDB-4AAD-4508-9D8E-9413194A6FB5}"/>
            </ac:spMkLst>
          </pc:spChg>
          <pc:spChg chg="del">
            <ac:chgData name="Brian Meeker" userId="e9c6c602288c5b3d" providerId="LiveId" clId="{658DF3B0-E659-4963-A5C1-B9D4075DB617}" dt="2023-06-24T20:09:12.206" v="462" actId="478"/>
            <ac:spMkLst>
              <pc:docMk/>
              <pc:sldMasterMk cId="4285810987" sldId="2147483819"/>
              <pc:sldLayoutMk cId="1480017168" sldId="2147483840"/>
              <ac:spMk id="20" creationId="{972B28B4-16BA-417A-B46D-DBD7D41F7650}"/>
            </ac:spMkLst>
          </pc:spChg>
        </pc:sldLayoutChg>
        <pc:sldLayoutChg chg="delSp modSp mod">
          <pc:chgData name="Brian Meeker" userId="e9c6c602288c5b3d" providerId="LiveId" clId="{658DF3B0-E659-4963-A5C1-B9D4075DB617}" dt="2023-06-24T20:09:22.486" v="466" actId="478"/>
          <pc:sldLayoutMkLst>
            <pc:docMk/>
            <pc:sldMasterMk cId="4285810987" sldId="2147483819"/>
            <pc:sldLayoutMk cId="1175400749" sldId="2147483841"/>
          </pc:sldLayoutMkLst>
          <pc:spChg chg="del">
            <ac:chgData name="Brian Meeker" userId="e9c6c602288c5b3d" providerId="LiveId" clId="{658DF3B0-E659-4963-A5C1-B9D4075DB617}" dt="2023-06-24T20:09:19.486" v="464" actId="478"/>
            <ac:spMkLst>
              <pc:docMk/>
              <pc:sldMasterMk cId="4285810987" sldId="2147483819"/>
              <pc:sldLayoutMk cId="1175400749" sldId="2147483841"/>
              <ac:spMk id="17" creationId="{39C4FF29-BCBF-4D15-B2D8-AE2E1F3891F7}"/>
            </ac:spMkLst>
          </pc:spChg>
          <pc:spChg chg="del">
            <ac:chgData name="Brian Meeker" userId="e9c6c602288c5b3d" providerId="LiveId" clId="{658DF3B0-E659-4963-A5C1-B9D4075DB617}" dt="2023-06-24T20:09:21.143" v="465" actId="478"/>
            <ac:spMkLst>
              <pc:docMk/>
              <pc:sldMasterMk cId="4285810987" sldId="2147483819"/>
              <pc:sldLayoutMk cId="1175400749" sldId="2147483841"/>
              <ac:spMk id="18" creationId="{308F6E4A-924F-4513-8E2C-B2815410DE94}"/>
            </ac:spMkLst>
          </pc:spChg>
          <pc:spChg chg="del">
            <ac:chgData name="Brian Meeker" userId="e9c6c602288c5b3d" providerId="LiveId" clId="{658DF3B0-E659-4963-A5C1-B9D4075DB617}" dt="2023-06-24T20:09:22.486" v="466" actId="478"/>
            <ac:spMkLst>
              <pc:docMk/>
              <pc:sldMasterMk cId="4285810987" sldId="2147483819"/>
              <pc:sldLayoutMk cId="1175400749" sldId="2147483841"/>
              <ac:spMk id="19" creationId="{54E5349C-86B2-431A-A9BA-60665D1797BD}"/>
            </ac:spMkLst>
          </pc:spChg>
        </pc:sldLayoutChg>
        <pc:sldLayoutChg chg="delSp modSp mod">
          <pc:chgData name="Brian Meeker" userId="e9c6c602288c5b3d" providerId="LiveId" clId="{658DF3B0-E659-4963-A5C1-B9D4075DB617}" dt="2023-06-24T20:09:28.645" v="470" actId="478"/>
          <pc:sldLayoutMkLst>
            <pc:docMk/>
            <pc:sldMasterMk cId="4285810987" sldId="2147483819"/>
            <pc:sldLayoutMk cId="3209524748" sldId="2147483842"/>
          </pc:sldLayoutMkLst>
          <pc:spChg chg="del">
            <ac:chgData name="Brian Meeker" userId="e9c6c602288c5b3d" providerId="LiveId" clId="{658DF3B0-E659-4963-A5C1-B9D4075DB617}" dt="2023-06-24T20:09:25.165" v="468" actId="478"/>
            <ac:spMkLst>
              <pc:docMk/>
              <pc:sldMasterMk cId="4285810987" sldId="2147483819"/>
              <pc:sldLayoutMk cId="3209524748" sldId="2147483842"/>
              <ac:spMk id="18" creationId="{0F951813-3955-4553-A366-5835C924A092}"/>
            </ac:spMkLst>
          </pc:spChg>
          <pc:spChg chg="del">
            <ac:chgData name="Brian Meeker" userId="e9c6c602288c5b3d" providerId="LiveId" clId="{658DF3B0-E659-4963-A5C1-B9D4075DB617}" dt="2023-06-24T20:09:26.798" v="469" actId="478"/>
            <ac:spMkLst>
              <pc:docMk/>
              <pc:sldMasterMk cId="4285810987" sldId="2147483819"/>
              <pc:sldLayoutMk cId="3209524748" sldId="2147483842"/>
              <ac:spMk id="19" creationId="{B1F7E77F-0625-469F-B5F7-157B7B0564F8}"/>
            </ac:spMkLst>
          </pc:spChg>
          <pc:spChg chg="del">
            <ac:chgData name="Brian Meeker" userId="e9c6c602288c5b3d" providerId="LiveId" clId="{658DF3B0-E659-4963-A5C1-B9D4075DB617}" dt="2023-06-24T20:09:28.645" v="470" actId="478"/>
            <ac:spMkLst>
              <pc:docMk/>
              <pc:sldMasterMk cId="4285810987" sldId="2147483819"/>
              <pc:sldLayoutMk cId="3209524748" sldId="2147483842"/>
              <ac:spMk id="20" creationId="{C84C6DAD-05C6-4F35-8750-E504AD54AA70}"/>
            </ac:spMkLst>
          </pc:spChg>
        </pc:sldLayoutChg>
        <pc:sldLayoutChg chg="addSp delSp modSp mod">
          <pc:chgData name="Brian Meeker" userId="e9c6c602288c5b3d" providerId="LiveId" clId="{658DF3B0-E659-4963-A5C1-B9D4075DB617}" dt="2023-06-24T20:09:54.045" v="480" actId="1076"/>
          <pc:sldLayoutMkLst>
            <pc:docMk/>
            <pc:sldMasterMk cId="4285810987" sldId="2147483819"/>
            <pc:sldLayoutMk cId="4059033499" sldId="2147483843"/>
          </pc:sldLayoutMkLst>
          <pc:spChg chg="add del mod ord">
            <ac:chgData name="Brian Meeker" userId="e9c6c602288c5b3d" providerId="LiveId" clId="{658DF3B0-E659-4963-A5C1-B9D4075DB617}" dt="2023-06-24T20:09:54.045" v="480" actId="1076"/>
            <ac:spMkLst>
              <pc:docMk/>
              <pc:sldMasterMk cId="4285810987" sldId="2147483819"/>
              <pc:sldLayoutMk cId="4059033499" sldId="2147483843"/>
              <ac:spMk id="13" creationId="{F7AE4B01-8A3C-46A5-A1F0-E67DE4EC8A2C}"/>
            </ac:spMkLst>
          </pc:spChg>
          <pc:spChg chg="del">
            <ac:chgData name="Brian Meeker" userId="e9c6c602288c5b3d" providerId="LiveId" clId="{658DF3B0-E659-4963-A5C1-B9D4075DB617}" dt="2023-06-24T20:09:31.694" v="472" actId="478"/>
            <ac:spMkLst>
              <pc:docMk/>
              <pc:sldMasterMk cId="4285810987" sldId="2147483819"/>
              <pc:sldLayoutMk cId="4059033499" sldId="2147483843"/>
              <ac:spMk id="15" creationId="{79CBD6DC-50A5-42AC-B06C-16CD14A3EF40}"/>
            </ac:spMkLst>
          </pc:spChg>
          <pc:spChg chg="del">
            <ac:chgData name="Brian Meeker" userId="e9c6c602288c5b3d" providerId="LiveId" clId="{658DF3B0-E659-4963-A5C1-B9D4075DB617}" dt="2023-06-24T20:09:32.862" v="473" actId="478"/>
            <ac:spMkLst>
              <pc:docMk/>
              <pc:sldMasterMk cId="4285810987" sldId="2147483819"/>
              <pc:sldLayoutMk cId="4059033499" sldId="2147483843"/>
              <ac:spMk id="16" creationId="{AEB7CDBA-0E82-4480-9708-7E305596A662}"/>
            </ac:spMkLst>
          </pc:spChg>
          <pc:spChg chg="del">
            <ac:chgData name="Brian Meeker" userId="e9c6c602288c5b3d" providerId="LiveId" clId="{658DF3B0-E659-4963-A5C1-B9D4075DB617}" dt="2023-06-24T20:09:49.294" v="478" actId="478"/>
            <ac:spMkLst>
              <pc:docMk/>
              <pc:sldMasterMk cId="4285810987" sldId="2147483819"/>
              <pc:sldLayoutMk cId="4059033499" sldId="2147483843"/>
              <ac:spMk id="17" creationId="{92F0D34E-56DB-45B4-B7F0-CE5961F94587}"/>
            </ac:spMkLst>
          </pc:spChg>
        </pc:sldLayoutChg>
      </pc:sldMasterChg>
      <pc:sldMasterChg chg="delSldLayout modSldLayout">
        <pc:chgData name="Brian Meeker" userId="e9c6c602288c5b3d" providerId="LiveId" clId="{658DF3B0-E659-4963-A5C1-B9D4075DB617}" dt="2023-07-20T00:09:01.540" v="24677" actId="47"/>
        <pc:sldMasterMkLst>
          <pc:docMk/>
          <pc:sldMasterMk cId="458363664" sldId="2147483844"/>
        </pc:sldMasterMkLst>
        <pc:sldLayoutChg chg="delSp modSp">
          <pc:chgData name="Brian Meeker" userId="e9c6c602288c5b3d" providerId="LiveId" clId="{658DF3B0-E659-4963-A5C1-B9D4075DB617}" dt="2023-06-24T20:13:49.739" v="490"/>
          <pc:sldLayoutMkLst>
            <pc:docMk/>
            <pc:sldMasterMk cId="458363664" sldId="2147483844"/>
            <pc:sldLayoutMk cId="2791771876" sldId="2147483851"/>
          </pc:sldLayoutMkLst>
          <pc:spChg chg="del">
            <ac:chgData name="Brian Meeker" userId="e9c6c602288c5b3d" providerId="LiveId" clId="{658DF3B0-E659-4963-A5C1-B9D4075DB617}" dt="2023-06-24T20:13:49.739" v="490"/>
            <ac:spMkLst>
              <pc:docMk/>
              <pc:sldMasterMk cId="458363664" sldId="2147483844"/>
              <pc:sldLayoutMk cId="2791771876" sldId="2147483851"/>
              <ac:spMk id="2" creationId="{EF6C6058-F0A0-21D6-B231-CBB3F0D35F9A}"/>
            </ac:spMkLst>
          </pc:spChg>
          <pc:spChg chg="del">
            <ac:chgData name="Brian Meeker" userId="e9c6c602288c5b3d" providerId="LiveId" clId="{658DF3B0-E659-4963-A5C1-B9D4075DB617}" dt="2023-06-24T20:13:49.739" v="490"/>
            <ac:spMkLst>
              <pc:docMk/>
              <pc:sldMasterMk cId="458363664" sldId="2147483844"/>
              <pc:sldLayoutMk cId="2791771876" sldId="2147483851"/>
              <ac:spMk id="3" creationId="{4E99D16E-7C14-02BF-8EE9-8AE4CE245E85}"/>
            </ac:spMkLst>
          </pc:spChg>
          <pc:spChg chg="del">
            <ac:chgData name="Brian Meeker" userId="e9c6c602288c5b3d" providerId="LiveId" clId="{658DF3B0-E659-4963-A5C1-B9D4075DB617}" dt="2023-06-24T20:13:49.739" v="490"/>
            <ac:spMkLst>
              <pc:docMk/>
              <pc:sldMasterMk cId="458363664" sldId="2147483844"/>
              <pc:sldLayoutMk cId="2791771876" sldId="2147483851"/>
              <ac:spMk id="4" creationId="{67BDA94A-C915-91E4-3927-82F6F7967B94}"/>
            </ac:spMkLst>
          </pc:spChg>
        </pc:sldLayoutChg>
        <pc:sldLayoutChg chg="delSp modSp">
          <pc:chgData name="Brian Meeker" userId="e9c6c602288c5b3d" providerId="LiveId" clId="{658DF3B0-E659-4963-A5C1-B9D4075DB617}" dt="2023-06-24T20:14:17.890" v="494"/>
          <pc:sldLayoutMkLst>
            <pc:docMk/>
            <pc:sldMasterMk cId="458363664" sldId="2147483844"/>
            <pc:sldLayoutMk cId="1184489292" sldId="2147483853"/>
          </pc:sldLayoutMkLst>
          <pc:spChg chg="del">
            <ac:chgData name="Brian Meeker" userId="e9c6c602288c5b3d" providerId="LiveId" clId="{658DF3B0-E659-4963-A5C1-B9D4075DB617}" dt="2023-06-24T20:14:17.890" v="494"/>
            <ac:spMkLst>
              <pc:docMk/>
              <pc:sldMasterMk cId="458363664" sldId="2147483844"/>
              <pc:sldLayoutMk cId="1184489292" sldId="2147483853"/>
              <ac:spMk id="5" creationId="{D8820135-4338-E218-1DA0-3978489510FF}"/>
            </ac:spMkLst>
          </pc:spChg>
          <pc:spChg chg="del">
            <ac:chgData name="Brian Meeker" userId="e9c6c602288c5b3d" providerId="LiveId" clId="{658DF3B0-E659-4963-A5C1-B9D4075DB617}" dt="2023-06-24T20:14:17.890" v="494"/>
            <ac:spMkLst>
              <pc:docMk/>
              <pc:sldMasterMk cId="458363664" sldId="2147483844"/>
              <pc:sldLayoutMk cId="1184489292" sldId="2147483853"/>
              <ac:spMk id="6" creationId="{7746205F-E9FE-F62D-273E-3DC149F92FDC}"/>
            </ac:spMkLst>
          </pc:spChg>
          <pc:spChg chg="del">
            <ac:chgData name="Brian Meeker" userId="e9c6c602288c5b3d" providerId="LiveId" clId="{658DF3B0-E659-4963-A5C1-B9D4075DB617}" dt="2023-06-24T20:14:17.890" v="494"/>
            <ac:spMkLst>
              <pc:docMk/>
              <pc:sldMasterMk cId="458363664" sldId="2147483844"/>
              <pc:sldLayoutMk cId="1184489292" sldId="2147483853"/>
              <ac:spMk id="7" creationId="{B9976FE8-516F-87DD-D70D-D68178C1A4A2}"/>
            </ac:spMkLst>
          </pc:spChg>
        </pc:sldLayoutChg>
        <pc:sldLayoutChg chg="addSp delSp modSp">
          <pc:chgData name="Brian Meeker" userId="e9c6c602288c5b3d" providerId="LiveId" clId="{658DF3B0-E659-4963-A5C1-B9D4075DB617}" dt="2023-06-24T20:15:16.417" v="498"/>
          <pc:sldLayoutMkLst>
            <pc:docMk/>
            <pc:sldMasterMk cId="458363664" sldId="2147483844"/>
            <pc:sldLayoutMk cId="1801697866" sldId="2147483854"/>
          </pc:sldLayoutMkLst>
          <pc:spChg chg="del">
            <ac:chgData name="Brian Meeker" userId="e9c6c602288c5b3d" providerId="LiveId" clId="{658DF3B0-E659-4963-A5C1-B9D4075DB617}" dt="2023-06-24T20:15:15.954" v="497"/>
            <ac:spMkLst>
              <pc:docMk/>
              <pc:sldMasterMk cId="458363664" sldId="2147483844"/>
              <pc:sldLayoutMk cId="1801697866" sldId="2147483854"/>
              <ac:spMk id="2" creationId="{54BD5E5A-2585-52BF-E7B9-7130E8A8B01E}"/>
            </ac:spMkLst>
          </pc:spChg>
          <pc:spChg chg="del">
            <ac:chgData name="Brian Meeker" userId="e9c6c602288c5b3d" providerId="LiveId" clId="{658DF3B0-E659-4963-A5C1-B9D4075DB617}" dt="2023-06-24T20:14:20.267" v="496"/>
            <ac:spMkLst>
              <pc:docMk/>
              <pc:sldMasterMk cId="458363664" sldId="2147483844"/>
              <pc:sldLayoutMk cId="1801697866" sldId="2147483854"/>
              <ac:spMk id="4" creationId="{2EBF17C0-3F5D-4788-6ACF-20927F91C6F3}"/>
            </ac:spMkLst>
          </pc:spChg>
          <pc:spChg chg="del">
            <ac:chgData name="Brian Meeker" userId="e9c6c602288c5b3d" providerId="LiveId" clId="{658DF3B0-E659-4963-A5C1-B9D4075DB617}" dt="2023-06-24T20:14:20.267" v="496"/>
            <ac:spMkLst>
              <pc:docMk/>
              <pc:sldMasterMk cId="458363664" sldId="2147483844"/>
              <pc:sldLayoutMk cId="1801697866" sldId="2147483854"/>
              <ac:spMk id="5" creationId="{CD0A259E-5645-BF50-55BC-A21AF0294263}"/>
            </ac:spMkLst>
          </pc:spChg>
          <pc:spChg chg="del">
            <ac:chgData name="Brian Meeker" userId="e9c6c602288c5b3d" providerId="LiveId" clId="{658DF3B0-E659-4963-A5C1-B9D4075DB617}" dt="2023-06-24T20:14:20.267" v="496"/>
            <ac:spMkLst>
              <pc:docMk/>
              <pc:sldMasterMk cId="458363664" sldId="2147483844"/>
              <pc:sldLayoutMk cId="1801697866" sldId="2147483854"/>
              <ac:spMk id="6" creationId="{F610E6BA-1A81-A7E9-82A7-645E78288C82}"/>
            </ac:spMkLst>
          </pc:spChg>
          <pc:spChg chg="add mod">
            <ac:chgData name="Brian Meeker" userId="e9c6c602288c5b3d" providerId="LiveId" clId="{658DF3B0-E659-4963-A5C1-B9D4075DB617}" dt="2023-06-24T20:15:16.417" v="498"/>
            <ac:spMkLst>
              <pc:docMk/>
              <pc:sldMasterMk cId="458363664" sldId="2147483844"/>
              <pc:sldLayoutMk cId="1801697866" sldId="2147483854"/>
              <ac:spMk id="7" creationId="{58301049-896E-3766-2697-24E2028C6AD5}"/>
            </ac:spMkLst>
          </pc:spChg>
        </pc:sldLayoutChg>
        <pc:sldLayoutChg chg="del">
          <pc:chgData name="Brian Meeker" userId="e9c6c602288c5b3d" providerId="LiveId" clId="{658DF3B0-E659-4963-A5C1-B9D4075DB617}" dt="2023-07-20T00:09:00.155" v="24676" actId="47"/>
          <pc:sldLayoutMkLst>
            <pc:docMk/>
            <pc:sldMasterMk cId="458363664" sldId="2147483844"/>
            <pc:sldLayoutMk cId="1612396781" sldId="2147483860"/>
          </pc:sldLayoutMkLst>
        </pc:sldLayoutChg>
        <pc:sldLayoutChg chg="del">
          <pc:chgData name="Brian Meeker" userId="e9c6c602288c5b3d" providerId="LiveId" clId="{658DF3B0-E659-4963-A5C1-B9D4075DB617}" dt="2023-07-20T00:08:59.377" v="24675" actId="47"/>
          <pc:sldLayoutMkLst>
            <pc:docMk/>
            <pc:sldMasterMk cId="458363664" sldId="2147483844"/>
            <pc:sldLayoutMk cId="2794187344" sldId="2147483861"/>
          </pc:sldLayoutMkLst>
        </pc:sldLayoutChg>
        <pc:sldLayoutChg chg="del">
          <pc:chgData name="Brian Meeker" userId="e9c6c602288c5b3d" providerId="LiveId" clId="{658DF3B0-E659-4963-A5C1-B9D4075DB617}" dt="2023-07-20T00:08:57.881" v="24674" actId="47"/>
          <pc:sldLayoutMkLst>
            <pc:docMk/>
            <pc:sldMasterMk cId="458363664" sldId="2147483844"/>
            <pc:sldLayoutMk cId="2258547338" sldId="2147483862"/>
          </pc:sldLayoutMkLst>
        </pc:sldLayoutChg>
        <pc:sldLayoutChg chg="del">
          <pc:chgData name="Brian Meeker" userId="e9c6c602288c5b3d" providerId="LiveId" clId="{658DF3B0-E659-4963-A5C1-B9D4075DB617}" dt="2023-07-20T00:08:56.955" v="24673" actId="47"/>
          <pc:sldLayoutMkLst>
            <pc:docMk/>
            <pc:sldMasterMk cId="458363664" sldId="2147483844"/>
            <pc:sldLayoutMk cId="1472222566" sldId="2147483863"/>
          </pc:sldLayoutMkLst>
        </pc:sldLayoutChg>
        <pc:sldLayoutChg chg="del">
          <pc:chgData name="Brian Meeker" userId="e9c6c602288c5b3d" providerId="LiveId" clId="{658DF3B0-E659-4963-A5C1-B9D4075DB617}" dt="2023-07-20T00:08:56.110" v="24672" actId="47"/>
          <pc:sldLayoutMkLst>
            <pc:docMk/>
            <pc:sldMasterMk cId="458363664" sldId="2147483844"/>
            <pc:sldLayoutMk cId="1445621503" sldId="2147483864"/>
          </pc:sldLayoutMkLst>
        </pc:sldLayoutChg>
        <pc:sldLayoutChg chg="del">
          <pc:chgData name="Brian Meeker" userId="e9c6c602288c5b3d" providerId="LiveId" clId="{658DF3B0-E659-4963-A5C1-B9D4075DB617}" dt="2023-07-20T00:08:55.280" v="24671" actId="47"/>
          <pc:sldLayoutMkLst>
            <pc:docMk/>
            <pc:sldMasterMk cId="458363664" sldId="2147483844"/>
            <pc:sldLayoutMk cId="2705845898" sldId="2147483865"/>
          </pc:sldLayoutMkLst>
        </pc:sldLayoutChg>
        <pc:sldLayoutChg chg="del">
          <pc:chgData name="Brian Meeker" userId="e9c6c602288c5b3d" providerId="LiveId" clId="{658DF3B0-E659-4963-A5C1-B9D4075DB617}" dt="2023-07-20T00:09:01.540" v="24677" actId="47"/>
          <pc:sldLayoutMkLst>
            <pc:docMk/>
            <pc:sldMasterMk cId="458363664" sldId="2147483844"/>
            <pc:sldLayoutMk cId="704166707" sldId="2147483866"/>
          </pc:sldLayoutMkLst>
        </pc:sldLayoutChg>
        <pc:sldLayoutChg chg="del">
          <pc:chgData name="Brian Meeker" userId="e9c6c602288c5b3d" providerId="LiveId" clId="{658DF3B0-E659-4963-A5C1-B9D4075DB617}" dt="2023-07-20T00:08:54.116" v="24670" actId="47"/>
          <pc:sldLayoutMkLst>
            <pc:docMk/>
            <pc:sldMasterMk cId="458363664" sldId="2147483844"/>
            <pc:sldLayoutMk cId="1678203340" sldId="2147483867"/>
          </pc:sldLayoutMkLst>
        </pc:sldLayoutChg>
      </pc:sldMasterChg>
    </pc:docChg>
  </pc:docChgLst>
  <pc:docChgLst>
    <pc:chgData name="Brian Meeker" userId="e9c6c602288c5b3d" providerId="LiveId" clId="{CD56224B-8336-4421-A4B6-0DDB2883CF19}"/>
    <pc:docChg chg="undo custSel addSld modSld sldOrd modSection">
      <pc:chgData name="Brian Meeker" userId="e9c6c602288c5b3d" providerId="LiveId" clId="{CD56224B-8336-4421-A4B6-0DDB2883CF19}" dt="2023-07-25T15:30:31.306" v="3030" actId="1076"/>
      <pc:docMkLst>
        <pc:docMk/>
      </pc:docMkLst>
      <pc:sldChg chg="addSp modSp mod modNotesTx">
        <pc:chgData name="Brian Meeker" userId="e9c6c602288c5b3d" providerId="LiveId" clId="{CD56224B-8336-4421-A4B6-0DDB2883CF19}" dt="2023-07-25T15:30:31.306" v="3030" actId="1076"/>
        <pc:sldMkLst>
          <pc:docMk/>
          <pc:sldMk cId="2164937368" sldId="355"/>
        </pc:sldMkLst>
        <pc:spChg chg="add mod">
          <ac:chgData name="Brian Meeker" userId="e9c6c602288c5b3d" providerId="LiveId" clId="{CD56224B-8336-4421-A4B6-0DDB2883CF19}" dt="2023-07-25T15:30:31.306" v="3030" actId="1076"/>
          <ac:spMkLst>
            <pc:docMk/>
            <pc:sldMk cId="2164937368" sldId="355"/>
            <ac:spMk id="4" creationId="{9371D6B1-9A49-ECD7-B700-12D608C9FE06}"/>
          </ac:spMkLst>
        </pc:spChg>
      </pc:sldChg>
      <pc:sldChg chg="modNotesTx">
        <pc:chgData name="Brian Meeker" userId="e9c6c602288c5b3d" providerId="LiveId" clId="{CD56224B-8336-4421-A4B6-0DDB2883CF19}" dt="2023-07-23T14:05:11.618" v="138" actId="20577"/>
        <pc:sldMkLst>
          <pc:docMk/>
          <pc:sldMk cId="2330317391" sldId="372"/>
        </pc:sldMkLst>
      </pc:sldChg>
      <pc:sldChg chg="modNotesTx">
        <pc:chgData name="Brian Meeker" userId="e9c6c602288c5b3d" providerId="LiveId" clId="{CD56224B-8336-4421-A4B6-0DDB2883CF19}" dt="2023-07-23T14:04:15.648" v="135" actId="20577"/>
        <pc:sldMkLst>
          <pc:docMk/>
          <pc:sldMk cId="4002313800" sldId="378"/>
        </pc:sldMkLst>
      </pc:sldChg>
      <pc:sldChg chg="modNotesTx">
        <pc:chgData name="Brian Meeker" userId="e9c6c602288c5b3d" providerId="LiveId" clId="{CD56224B-8336-4421-A4B6-0DDB2883CF19}" dt="2023-07-25T14:09:23.800" v="2634" actId="20577"/>
        <pc:sldMkLst>
          <pc:docMk/>
          <pc:sldMk cId="3545515441" sldId="380"/>
        </pc:sldMkLst>
      </pc:sldChg>
      <pc:sldChg chg="addSp modSp mod modAnim">
        <pc:chgData name="Brian Meeker" userId="e9c6c602288c5b3d" providerId="LiveId" clId="{CD56224B-8336-4421-A4B6-0DDB2883CF19}" dt="2023-07-25T14:32:57.525" v="2930" actId="14100"/>
        <pc:sldMkLst>
          <pc:docMk/>
          <pc:sldMk cId="2512122188" sldId="385"/>
        </pc:sldMkLst>
        <pc:spChg chg="add mod">
          <ac:chgData name="Brian Meeker" userId="e9c6c602288c5b3d" providerId="LiveId" clId="{CD56224B-8336-4421-A4B6-0DDB2883CF19}" dt="2023-07-25T14:32:57.525" v="2930" actId="14100"/>
          <ac:spMkLst>
            <pc:docMk/>
            <pc:sldMk cId="2512122188" sldId="385"/>
            <ac:spMk id="3" creationId="{749CF08B-05CB-FE1C-B771-7E8A50F1002D}"/>
          </ac:spMkLst>
        </pc:spChg>
        <pc:spChg chg="add mod">
          <ac:chgData name="Brian Meeker" userId="e9c6c602288c5b3d" providerId="LiveId" clId="{CD56224B-8336-4421-A4B6-0DDB2883CF19}" dt="2023-07-25T14:32:51.220" v="2929" actId="1076"/>
          <ac:spMkLst>
            <pc:docMk/>
            <pc:sldMk cId="2512122188" sldId="385"/>
            <ac:spMk id="4" creationId="{B279C0C5-1ECF-181F-82BF-F8222C9A0D85}"/>
          </ac:spMkLst>
        </pc:spChg>
      </pc:sldChg>
      <pc:sldChg chg="addSp modSp mod modAnim">
        <pc:chgData name="Brian Meeker" userId="e9c6c602288c5b3d" providerId="LiveId" clId="{CD56224B-8336-4421-A4B6-0DDB2883CF19}" dt="2023-07-25T14:33:51.995" v="2939" actId="1076"/>
        <pc:sldMkLst>
          <pc:docMk/>
          <pc:sldMk cId="429074906" sldId="386"/>
        </pc:sldMkLst>
        <pc:spChg chg="mod">
          <ac:chgData name="Brian Meeker" userId="e9c6c602288c5b3d" providerId="LiveId" clId="{CD56224B-8336-4421-A4B6-0DDB2883CF19}" dt="2023-07-25T14:13:45.211" v="2652" actId="1076"/>
          <ac:spMkLst>
            <pc:docMk/>
            <pc:sldMk cId="429074906" sldId="386"/>
            <ac:spMk id="2" creationId="{C5E90193-CD5E-1596-0AFB-0936F98283C7}"/>
          </ac:spMkLst>
        </pc:spChg>
        <pc:spChg chg="add mod">
          <ac:chgData name="Brian Meeker" userId="e9c6c602288c5b3d" providerId="LiveId" clId="{CD56224B-8336-4421-A4B6-0DDB2883CF19}" dt="2023-07-25T14:13:13.802" v="2638" actId="207"/>
          <ac:spMkLst>
            <pc:docMk/>
            <pc:sldMk cId="429074906" sldId="386"/>
            <ac:spMk id="3" creationId="{32BC0BE5-8942-4632-7B21-7BAEAD7D7CE8}"/>
          </ac:spMkLst>
        </pc:spChg>
        <pc:spChg chg="add mod">
          <ac:chgData name="Brian Meeker" userId="e9c6c602288c5b3d" providerId="LiveId" clId="{CD56224B-8336-4421-A4B6-0DDB2883CF19}" dt="2023-07-25T14:33:15.562" v="2932" actId="1076"/>
          <ac:spMkLst>
            <pc:docMk/>
            <pc:sldMk cId="429074906" sldId="386"/>
            <ac:spMk id="4" creationId="{689B3E6E-4E1C-49E8-879B-84613846DB7F}"/>
          </ac:spMkLst>
        </pc:spChg>
        <pc:spChg chg="add mod">
          <ac:chgData name="Brian Meeker" userId="e9c6c602288c5b3d" providerId="LiveId" clId="{CD56224B-8336-4421-A4B6-0DDB2883CF19}" dt="2023-07-25T14:14:44.956" v="2658" actId="1076"/>
          <ac:spMkLst>
            <pc:docMk/>
            <pc:sldMk cId="429074906" sldId="386"/>
            <ac:spMk id="5" creationId="{5E31615B-FDA4-6EB8-111D-6F49C1E230BF}"/>
          </ac:spMkLst>
        </pc:spChg>
        <pc:spChg chg="add mod">
          <ac:chgData name="Brian Meeker" userId="e9c6c602288c5b3d" providerId="LiveId" clId="{CD56224B-8336-4421-A4B6-0DDB2883CF19}" dt="2023-07-25T14:33:26.791" v="2934" actId="1076"/>
          <ac:spMkLst>
            <pc:docMk/>
            <pc:sldMk cId="429074906" sldId="386"/>
            <ac:spMk id="7" creationId="{16D91A7A-A944-F53B-B8A4-17CA927A85B8}"/>
          </ac:spMkLst>
        </pc:spChg>
        <pc:spChg chg="add mod">
          <ac:chgData name="Brian Meeker" userId="e9c6c602288c5b3d" providerId="LiveId" clId="{CD56224B-8336-4421-A4B6-0DDB2883CF19}" dt="2023-07-25T14:33:51.995" v="2939" actId="1076"/>
          <ac:spMkLst>
            <pc:docMk/>
            <pc:sldMk cId="429074906" sldId="386"/>
            <ac:spMk id="8" creationId="{53535AD4-47E9-C285-53C1-20B3242F9E61}"/>
          </ac:spMkLst>
        </pc:spChg>
        <pc:spChg chg="add mod">
          <ac:chgData name="Brian Meeker" userId="e9c6c602288c5b3d" providerId="LiveId" clId="{CD56224B-8336-4421-A4B6-0DDB2883CF19}" dt="2023-07-25T14:33:41.947" v="2937" actId="1076"/>
          <ac:spMkLst>
            <pc:docMk/>
            <pc:sldMk cId="429074906" sldId="386"/>
            <ac:spMk id="9" creationId="{DEA52F2C-897C-87F9-E09F-3041A672BFB2}"/>
          </ac:spMkLst>
        </pc:spChg>
        <pc:picChg chg="mod">
          <ac:chgData name="Brian Meeker" userId="e9c6c602288c5b3d" providerId="LiveId" clId="{CD56224B-8336-4421-A4B6-0DDB2883CF19}" dt="2023-07-25T14:16:56.084" v="2703" actId="1076"/>
          <ac:picMkLst>
            <pc:docMk/>
            <pc:sldMk cId="429074906" sldId="386"/>
            <ac:picMk id="6" creationId="{83845EC1-0D0D-7234-4B54-783779E4864E}"/>
          </ac:picMkLst>
        </pc:picChg>
      </pc:sldChg>
      <pc:sldChg chg="mod modShow">
        <pc:chgData name="Brian Meeker" userId="e9c6c602288c5b3d" providerId="LiveId" clId="{CD56224B-8336-4421-A4B6-0DDB2883CF19}" dt="2023-07-23T14:13:39.977" v="190" actId="729"/>
        <pc:sldMkLst>
          <pc:docMk/>
          <pc:sldMk cId="2438883430" sldId="387"/>
        </pc:sldMkLst>
      </pc:sldChg>
      <pc:sldChg chg="modNotesTx">
        <pc:chgData name="Brian Meeker" userId="e9c6c602288c5b3d" providerId="LiveId" clId="{CD56224B-8336-4421-A4B6-0DDB2883CF19}" dt="2023-07-25T14:20:38.163" v="2727" actId="20577"/>
        <pc:sldMkLst>
          <pc:docMk/>
          <pc:sldMk cId="4211370137" sldId="389"/>
        </pc:sldMkLst>
      </pc:sldChg>
      <pc:sldChg chg="modNotesTx">
        <pc:chgData name="Brian Meeker" userId="e9c6c602288c5b3d" providerId="LiveId" clId="{CD56224B-8336-4421-A4B6-0DDB2883CF19}" dt="2023-07-25T14:22:50.908" v="2741" actId="20577"/>
        <pc:sldMkLst>
          <pc:docMk/>
          <pc:sldMk cId="2357336568" sldId="391"/>
        </pc:sldMkLst>
      </pc:sldChg>
      <pc:sldChg chg="modNotesTx">
        <pc:chgData name="Brian Meeker" userId="e9c6c602288c5b3d" providerId="LiveId" clId="{CD56224B-8336-4421-A4B6-0DDB2883CF19}" dt="2023-07-25T14:29:02.707" v="2886" actId="20577"/>
        <pc:sldMkLst>
          <pc:docMk/>
          <pc:sldMk cId="1731987298" sldId="392"/>
        </pc:sldMkLst>
      </pc:sldChg>
      <pc:sldChg chg="modNotesTx">
        <pc:chgData name="Brian Meeker" userId="e9c6c602288c5b3d" providerId="LiveId" clId="{CD56224B-8336-4421-A4B6-0DDB2883CF19}" dt="2023-07-25T14:23:44.496" v="2749" actId="20577"/>
        <pc:sldMkLst>
          <pc:docMk/>
          <pc:sldMk cId="3548537223" sldId="394"/>
        </pc:sldMkLst>
      </pc:sldChg>
      <pc:sldChg chg="modNotesTx">
        <pc:chgData name="Brian Meeker" userId="e9c6c602288c5b3d" providerId="LiveId" clId="{CD56224B-8336-4421-A4B6-0DDB2883CF19}" dt="2023-07-23T14:19:55.542" v="419" actId="20577"/>
        <pc:sldMkLst>
          <pc:docMk/>
          <pc:sldMk cId="3318269909" sldId="396"/>
        </pc:sldMkLst>
      </pc:sldChg>
      <pc:sldChg chg="modNotesTx">
        <pc:chgData name="Brian Meeker" userId="e9c6c602288c5b3d" providerId="LiveId" clId="{CD56224B-8336-4421-A4B6-0DDB2883CF19}" dt="2023-07-25T14:25:57.471" v="2795" actId="20577"/>
        <pc:sldMkLst>
          <pc:docMk/>
          <pc:sldMk cId="3477958141" sldId="397"/>
        </pc:sldMkLst>
      </pc:sldChg>
      <pc:sldChg chg="modNotesTx">
        <pc:chgData name="Brian Meeker" userId="e9c6c602288c5b3d" providerId="LiveId" clId="{CD56224B-8336-4421-A4B6-0DDB2883CF19}" dt="2023-07-25T14:26:31.308" v="2870" actId="20577"/>
        <pc:sldMkLst>
          <pc:docMk/>
          <pc:sldMk cId="3070069195" sldId="398"/>
        </pc:sldMkLst>
      </pc:sldChg>
      <pc:sldChg chg="modNotesTx">
        <pc:chgData name="Brian Meeker" userId="e9c6c602288c5b3d" providerId="LiveId" clId="{CD56224B-8336-4421-A4B6-0DDB2883CF19}" dt="2023-07-25T14:30:00.236" v="2926" actId="20577"/>
        <pc:sldMkLst>
          <pc:docMk/>
          <pc:sldMk cId="2942127787" sldId="400"/>
        </pc:sldMkLst>
      </pc:sldChg>
      <pc:sldChg chg="modNotesTx">
        <pc:chgData name="Brian Meeker" userId="e9c6c602288c5b3d" providerId="LiveId" clId="{CD56224B-8336-4421-A4B6-0DDB2883CF19}" dt="2023-07-24T21:48:09.237" v="908" actId="20577"/>
        <pc:sldMkLst>
          <pc:docMk/>
          <pc:sldMk cId="3357882717" sldId="403"/>
        </pc:sldMkLst>
      </pc:sldChg>
      <pc:sldChg chg="modNotesTx">
        <pc:chgData name="Brian Meeker" userId="e9c6c602288c5b3d" providerId="LiveId" clId="{CD56224B-8336-4421-A4B6-0DDB2883CF19}" dt="2023-07-23T14:27:29.164" v="467" actId="20577"/>
        <pc:sldMkLst>
          <pc:docMk/>
          <pc:sldMk cId="2697930751" sldId="404"/>
        </pc:sldMkLst>
      </pc:sldChg>
      <pc:sldChg chg="addSp modSp mod modAnim">
        <pc:chgData name="Brian Meeker" userId="e9c6c602288c5b3d" providerId="LiveId" clId="{CD56224B-8336-4421-A4B6-0DDB2883CF19}" dt="2023-07-25T14:35:58.613" v="2998"/>
        <pc:sldMkLst>
          <pc:docMk/>
          <pc:sldMk cId="361996633" sldId="406"/>
        </pc:sldMkLst>
        <pc:spChg chg="add mod">
          <ac:chgData name="Brian Meeker" userId="e9c6c602288c5b3d" providerId="LiveId" clId="{CD56224B-8336-4421-A4B6-0DDB2883CF19}" dt="2023-07-25T14:35:19.192" v="2943" actId="207"/>
          <ac:spMkLst>
            <pc:docMk/>
            <pc:sldMk cId="361996633" sldId="406"/>
            <ac:spMk id="3" creationId="{F8CAB8E4-9DF3-7712-C4A0-C45F34612FF2}"/>
          </ac:spMkLst>
        </pc:spChg>
        <pc:spChg chg="add mod">
          <ac:chgData name="Brian Meeker" userId="e9c6c602288c5b3d" providerId="LiveId" clId="{CD56224B-8336-4421-A4B6-0DDB2883CF19}" dt="2023-07-25T14:35:53.336" v="2997" actId="1076"/>
          <ac:spMkLst>
            <pc:docMk/>
            <pc:sldMk cId="361996633" sldId="406"/>
            <ac:spMk id="4" creationId="{B0F4520C-15D3-558B-64D9-DF547E6A24BF}"/>
          </ac:spMkLst>
        </pc:spChg>
      </pc:sldChg>
      <pc:sldChg chg="mod modShow">
        <pc:chgData name="Brian Meeker" userId="e9c6c602288c5b3d" providerId="LiveId" clId="{CD56224B-8336-4421-A4B6-0DDB2883CF19}" dt="2023-07-25T14:37:13.257" v="2999" actId="729"/>
        <pc:sldMkLst>
          <pc:docMk/>
          <pc:sldMk cId="3982715888" sldId="408"/>
        </pc:sldMkLst>
      </pc:sldChg>
      <pc:sldChg chg="mod modShow">
        <pc:chgData name="Brian Meeker" userId="e9c6c602288c5b3d" providerId="LiveId" clId="{CD56224B-8336-4421-A4B6-0DDB2883CF19}" dt="2023-07-23T14:30:24.238" v="468" actId="729"/>
        <pc:sldMkLst>
          <pc:docMk/>
          <pc:sldMk cId="1818493515" sldId="415"/>
        </pc:sldMkLst>
      </pc:sldChg>
      <pc:sldChg chg="modNotesTx">
        <pc:chgData name="Brian Meeker" userId="e9c6c602288c5b3d" providerId="LiveId" clId="{CD56224B-8336-4421-A4B6-0DDB2883CF19}" dt="2023-07-23T14:07:23.899" v="189" actId="20577"/>
        <pc:sldMkLst>
          <pc:docMk/>
          <pc:sldMk cId="3139361345" sldId="417"/>
        </pc:sldMkLst>
      </pc:sldChg>
      <pc:sldChg chg="modNotesTx">
        <pc:chgData name="Brian Meeker" userId="e9c6c602288c5b3d" providerId="LiveId" clId="{CD56224B-8336-4421-A4B6-0DDB2883CF19}" dt="2023-07-25T13:54:59.351" v="2357" actId="20577"/>
        <pc:sldMkLst>
          <pc:docMk/>
          <pc:sldMk cId="4106911593" sldId="418"/>
        </pc:sldMkLst>
      </pc:sldChg>
      <pc:sldChg chg="modSp mod">
        <pc:chgData name="Brian Meeker" userId="e9c6c602288c5b3d" providerId="LiveId" clId="{CD56224B-8336-4421-A4B6-0DDB2883CF19}" dt="2023-07-23T17:41:43.734" v="688" actId="20577"/>
        <pc:sldMkLst>
          <pc:docMk/>
          <pc:sldMk cId="2576110903" sldId="419"/>
        </pc:sldMkLst>
        <pc:spChg chg="mod">
          <ac:chgData name="Brian Meeker" userId="e9c6c602288c5b3d" providerId="LiveId" clId="{CD56224B-8336-4421-A4B6-0DDB2883CF19}" dt="2023-07-23T17:41:43.734" v="688" actId="20577"/>
          <ac:spMkLst>
            <pc:docMk/>
            <pc:sldMk cId="2576110903" sldId="419"/>
            <ac:spMk id="2" creationId="{55C79533-ECFF-9A16-9DE8-FCF6C8995B3F}"/>
          </ac:spMkLst>
        </pc:spChg>
      </pc:sldChg>
      <pc:sldChg chg="modNotesTx">
        <pc:chgData name="Brian Meeker" userId="e9c6c602288c5b3d" providerId="LiveId" clId="{CD56224B-8336-4421-A4B6-0DDB2883CF19}" dt="2023-07-25T14:03:37.974" v="2496" actId="20577"/>
        <pc:sldMkLst>
          <pc:docMk/>
          <pc:sldMk cId="1974270238" sldId="420"/>
        </pc:sldMkLst>
      </pc:sldChg>
      <pc:sldChg chg="addSp modSp mod modAnim">
        <pc:chgData name="Brian Meeker" userId="e9c6c602288c5b3d" providerId="LiveId" clId="{CD56224B-8336-4421-A4B6-0DDB2883CF19}" dt="2023-07-23T15:21:59.673" v="687"/>
        <pc:sldMkLst>
          <pc:docMk/>
          <pc:sldMk cId="3582960599" sldId="422"/>
        </pc:sldMkLst>
        <pc:picChg chg="add mod">
          <ac:chgData name="Brian Meeker" userId="e9c6c602288c5b3d" providerId="LiveId" clId="{CD56224B-8336-4421-A4B6-0DDB2883CF19}" dt="2023-07-23T15:20:20.616" v="682" actId="1076"/>
          <ac:picMkLst>
            <pc:docMk/>
            <pc:sldMk cId="3582960599" sldId="422"/>
            <ac:picMk id="2" creationId="{EB15A6B1-258A-423E-B234-484ED82D9214}"/>
          </ac:picMkLst>
        </pc:picChg>
      </pc:sldChg>
      <pc:sldChg chg="ord">
        <pc:chgData name="Brian Meeker" userId="e9c6c602288c5b3d" providerId="LiveId" clId="{CD56224B-8336-4421-A4B6-0DDB2883CF19}" dt="2023-07-23T14:32:25.987" v="601"/>
        <pc:sldMkLst>
          <pc:docMk/>
          <pc:sldMk cId="4184458154" sldId="423"/>
        </pc:sldMkLst>
      </pc:sldChg>
      <pc:sldChg chg="ord modNotesTx">
        <pc:chgData name="Brian Meeker" userId="e9c6c602288c5b3d" providerId="LiveId" clId="{CD56224B-8336-4421-A4B6-0DDB2883CF19}" dt="2023-07-23T14:32:08.936" v="599" actId="20577"/>
        <pc:sldMkLst>
          <pc:docMk/>
          <pc:sldMk cId="3265869963" sldId="424"/>
        </pc:sldMkLst>
      </pc:sldChg>
      <pc:sldChg chg="addSp modSp mod modAnim modNotesTx">
        <pc:chgData name="Brian Meeker" userId="e9c6c602288c5b3d" providerId="LiveId" clId="{CD56224B-8336-4421-A4B6-0DDB2883CF19}" dt="2023-07-23T14:39:19.786" v="678" actId="20577"/>
        <pc:sldMkLst>
          <pc:docMk/>
          <pc:sldMk cId="2293538801" sldId="430"/>
        </pc:sldMkLst>
        <pc:spChg chg="add mod">
          <ac:chgData name="Brian Meeker" userId="e9c6c602288c5b3d" providerId="LiveId" clId="{CD56224B-8336-4421-A4B6-0DDB2883CF19}" dt="2023-07-23T14:35:56.275" v="635" actId="1076"/>
          <ac:spMkLst>
            <pc:docMk/>
            <pc:sldMk cId="2293538801" sldId="430"/>
            <ac:spMk id="3" creationId="{9C0DF147-BBA2-D043-C73A-BC5D7209B580}"/>
          </ac:spMkLst>
        </pc:spChg>
        <pc:spChg chg="add mod">
          <ac:chgData name="Brian Meeker" userId="e9c6c602288c5b3d" providerId="LiveId" clId="{CD56224B-8336-4421-A4B6-0DDB2883CF19}" dt="2023-07-23T14:35:50.848" v="634" actId="14100"/>
          <ac:spMkLst>
            <pc:docMk/>
            <pc:sldMk cId="2293538801" sldId="430"/>
            <ac:spMk id="4" creationId="{6E126039-0B66-1C11-D3A8-9E83096544A4}"/>
          </ac:spMkLst>
        </pc:spChg>
        <pc:spChg chg="add mod">
          <ac:chgData name="Brian Meeker" userId="e9c6c602288c5b3d" providerId="LiveId" clId="{CD56224B-8336-4421-A4B6-0DDB2883CF19}" dt="2023-07-23T14:36:41.205" v="653" actId="1076"/>
          <ac:spMkLst>
            <pc:docMk/>
            <pc:sldMk cId="2293538801" sldId="430"/>
            <ac:spMk id="5" creationId="{5F97BE25-9016-EA4F-A326-15A3B436BE21}"/>
          </ac:spMkLst>
        </pc:spChg>
        <pc:spChg chg="add mod">
          <ac:chgData name="Brian Meeker" userId="e9c6c602288c5b3d" providerId="LiveId" clId="{CD56224B-8336-4421-A4B6-0DDB2883CF19}" dt="2023-07-23T14:36:47.339" v="658" actId="1038"/>
          <ac:spMkLst>
            <pc:docMk/>
            <pc:sldMk cId="2293538801" sldId="430"/>
            <ac:spMk id="6" creationId="{7CBE605D-0E8D-D8B1-4DD5-A25D9735EE67}"/>
          </ac:spMkLst>
        </pc:spChg>
        <pc:spChg chg="mod">
          <ac:chgData name="Brian Meeker" userId="e9c6c602288c5b3d" providerId="LiveId" clId="{CD56224B-8336-4421-A4B6-0DDB2883CF19}" dt="2023-07-23T14:35:34.475" v="630" actId="1076"/>
          <ac:spMkLst>
            <pc:docMk/>
            <pc:sldMk cId="2293538801" sldId="430"/>
            <ac:spMk id="23" creationId="{93B105A8-E47A-8310-6A18-5591C45FB42C}"/>
          </ac:spMkLst>
        </pc:spChg>
      </pc:sldChg>
      <pc:sldChg chg="addSp delSp modSp new mod setBg modAnim modNotesTx">
        <pc:chgData name="Brian Meeker" userId="e9c6c602288c5b3d" providerId="LiveId" clId="{CD56224B-8336-4421-A4B6-0DDB2883CF19}" dt="2023-07-25T02:15:03.685" v="1321" actId="5793"/>
        <pc:sldMkLst>
          <pc:docMk/>
          <pc:sldMk cId="2686853755" sldId="432"/>
        </pc:sldMkLst>
        <pc:spChg chg="add del">
          <ac:chgData name="Brian Meeker" userId="e9c6c602288c5b3d" providerId="LiveId" clId="{CD56224B-8336-4421-A4B6-0DDB2883CF19}" dt="2023-07-25T02:08:12.535" v="915" actId="26606"/>
          <ac:spMkLst>
            <pc:docMk/>
            <pc:sldMk cId="2686853755" sldId="432"/>
            <ac:spMk id="2" creationId="{1906CB99-DE95-0955-F62F-E40ED10A57BF}"/>
          </ac:spMkLst>
        </pc:spChg>
        <pc:spChg chg="del">
          <ac:chgData name="Brian Meeker" userId="e9c6c602288c5b3d" providerId="LiveId" clId="{CD56224B-8336-4421-A4B6-0DDB2883CF19}" dt="2023-07-25T02:08:00.675" v="910" actId="931"/>
          <ac:spMkLst>
            <pc:docMk/>
            <pc:sldMk cId="2686853755" sldId="432"/>
            <ac:spMk id="3" creationId="{8017F5EA-3BD7-F90B-D58C-F6C026A4229B}"/>
          </ac:spMkLst>
        </pc:spChg>
        <pc:spChg chg="add mod">
          <ac:chgData name="Brian Meeker" userId="e9c6c602288c5b3d" providerId="LiveId" clId="{CD56224B-8336-4421-A4B6-0DDB2883CF19}" dt="2023-07-25T02:13:08.903" v="1118" actId="255"/>
          <ac:spMkLst>
            <pc:docMk/>
            <pc:sldMk cId="2686853755" sldId="432"/>
            <ac:spMk id="6" creationId="{47B079C7-5E32-203A-C87F-6090BAE93716}"/>
          </ac:spMkLst>
        </pc:spChg>
        <pc:spChg chg="add mod">
          <ac:chgData name="Brian Meeker" userId="e9c6c602288c5b3d" providerId="LiveId" clId="{CD56224B-8336-4421-A4B6-0DDB2883CF19}" dt="2023-07-25T02:09:43.792" v="942" actId="1036"/>
          <ac:spMkLst>
            <pc:docMk/>
            <pc:sldMk cId="2686853755" sldId="432"/>
            <ac:spMk id="7" creationId="{BC0898DB-EA0F-391B-A6C9-525602F13D08}"/>
          </ac:spMkLst>
        </pc:spChg>
        <pc:spChg chg="add mod">
          <ac:chgData name="Brian Meeker" userId="e9c6c602288c5b3d" providerId="LiveId" clId="{CD56224B-8336-4421-A4B6-0DDB2883CF19}" dt="2023-07-25T02:13:17.257" v="1119" actId="255"/>
          <ac:spMkLst>
            <pc:docMk/>
            <pc:sldMk cId="2686853755" sldId="432"/>
            <ac:spMk id="8" creationId="{1840BAC5-0900-A9FC-5011-15642C05E1B1}"/>
          </ac:spMkLst>
        </pc:spChg>
        <pc:spChg chg="add">
          <ac:chgData name="Brian Meeker" userId="e9c6c602288c5b3d" providerId="LiveId" clId="{CD56224B-8336-4421-A4B6-0DDB2883CF19}" dt="2023-07-25T02:08:12.535" v="915" actId="26606"/>
          <ac:spMkLst>
            <pc:docMk/>
            <pc:sldMk cId="2686853755" sldId="432"/>
            <ac:spMk id="10" creationId="{42A4FC2C-047E-45A5-965D-8E1E3BF09BC6}"/>
          </ac:spMkLst>
        </pc:spChg>
        <pc:picChg chg="add mod">
          <ac:chgData name="Brian Meeker" userId="e9c6c602288c5b3d" providerId="LiveId" clId="{CD56224B-8336-4421-A4B6-0DDB2883CF19}" dt="2023-07-25T02:08:12.535" v="915" actId="26606"/>
          <ac:picMkLst>
            <pc:docMk/>
            <pc:sldMk cId="2686853755" sldId="432"/>
            <ac:picMk id="5" creationId="{82E7AB8A-7610-0CC1-D6DC-ABE0BE9A73AC}"/>
          </ac:picMkLst>
        </pc:picChg>
      </pc:sldChg>
      <pc:sldChg chg="addSp delSp modSp new mod modAnim modNotesTx">
        <pc:chgData name="Brian Meeker" userId="e9c6c602288c5b3d" providerId="LiveId" clId="{CD56224B-8336-4421-A4B6-0DDB2883CF19}" dt="2023-07-25T13:55:14.588" v="2358"/>
        <pc:sldMkLst>
          <pc:docMk/>
          <pc:sldMk cId="2746664435" sldId="433"/>
        </pc:sldMkLst>
        <pc:spChg chg="mod">
          <ac:chgData name="Brian Meeker" userId="e9c6c602288c5b3d" providerId="LiveId" clId="{CD56224B-8336-4421-A4B6-0DDB2883CF19}" dt="2023-07-25T13:51:40.162" v="1414" actId="255"/>
          <ac:spMkLst>
            <pc:docMk/>
            <pc:sldMk cId="2746664435" sldId="433"/>
            <ac:spMk id="2" creationId="{DA56A0A4-8320-55ED-3C9C-B1DB6CB51365}"/>
          </ac:spMkLst>
        </pc:spChg>
        <pc:spChg chg="del mod">
          <ac:chgData name="Brian Meeker" userId="e9c6c602288c5b3d" providerId="LiveId" clId="{CD56224B-8336-4421-A4B6-0DDB2883CF19}" dt="2023-07-25T13:49:09.676" v="1402" actId="478"/>
          <ac:spMkLst>
            <pc:docMk/>
            <pc:sldMk cId="2746664435" sldId="433"/>
            <ac:spMk id="3" creationId="{0C77BBED-9731-5B10-4237-EC314C9EDC65}"/>
          </ac:spMkLst>
        </pc:spChg>
        <pc:spChg chg="add mod">
          <ac:chgData name="Brian Meeker" userId="e9c6c602288c5b3d" providerId="LiveId" clId="{CD56224B-8336-4421-A4B6-0DDB2883CF19}" dt="2023-07-25T13:51:40.162" v="1414" actId="255"/>
          <ac:spMkLst>
            <pc:docMk/>
            <pc:sldMk cId="2746664435" sldId="433"/>
            <ac:spMk id="4" creationId="{DD7D5429-4B00-1A26-3558-A2476E0348A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A98339-849B-4A1B-94AD-C4117A0FF4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50D5E0A-DBC5-4154-AAB7-1A6EB3DE09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50A84D-7040-4B66-A8F2-FF3252F0E77C}" type="datetimeFigureOut">
              <a:rPr lang="en-US" smtClean="0"/>
              <a:t>1/4/25</a:t>
            </a:fld>
            <a:endParaRPr lang="en-US"/>
          </a:p>
        </p:txBody>
      </p:sp>
      <p:sp>
        <p:nvSpPr>
          <p:cNvPr id="4" name="Footer Placeholder 3">
            <a:extLst>
              <a:ext uri="{FF2B5EF4-FFF2-40B4-BE49-F238E27FC236}">
                <a16:creationId xmlns:a16="http://schemas.microsoft.com/office/drawing/2014/main" id="{7E10B103-107D-44C7-86CE-09C471DEAD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E0EF81-D30D-4180-8B94-1BE4961093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51B87B-3F29-42F3-B07C-6AC1131073FA}" type="slidenum">
              <a:rPr lang="en-US" smtClean="0"/>
              <a:t>‹#›</a:t>
            </a:fld>
            <a:endParaRPr lang="en-US"/>
          </a:p>
        </p:txBody>
      </p:sp>
    </p:spTree>
    <p:extLst>
      <p:ext uri="{BB962C8B-B14F-4D97-AF65-F5344CB8AC3E}">
        <p14:creationId xmlns:p14="http://schemas.microsoft.com/office/powerpoint/2010/main" val="610513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52D08-8B84-4A6F-9F01-611184AC5843}" type="datetimeFigureOut">
              <a:rPr lang="en-US" smtClean="0"/>
              <a:t>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C84E0-A62F-42E1-8B0C-7D28DFB4787A}" type="slidenum">
              <a:rPr lang="en-US" smtClean="0"/>
              <a:t>‹#›</a:t>
            </a:fld>
            <a:endParaRPr lang="en-US"/>
          </a:p>
        </p:txBody>
      </p:sp>
    </p:spTree>
    <p:extLst>
      <p:ext uri="{BB962C8B-B14F-4D97-AF65-F5344CB8AC3E}">
        <p14:creationId xmlns:p14="http://schemas.microsoft.com/office/powerpoint/2010/main" val="2855175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everybody! I hope you've been enjoying your </a:t>
            </a:r>
            <a:r>
              <a:rPr lang="en-US" dirty="0" err="1"/>
              <a:t>CodeMash</a:t>
            </a:r>
            <a:r>
              <a:rPr lang="en-US" dirty="0"/>
              <a:t>. Who enjoyed the return of the waterpark party last night? Me too. This is my 11th </a:t>
            </a:r>
            <a:r>
              <a:rPr lang="en-US" dirty="0" err="1"/>
              <a:t>CodeMash</a:t>
            </a:r>
            <a:r>
              <a:rPr lang="en-US" dirty="0"/>
              <a:t> and getting a drink at the hot tub bar is always a highlight for me.</a:t>
            </a:r>
          </a:p>
          <a:p>
            <a:endParaRPr lang="en-US" dirty="0"/>
          </a:p>
          <a:p>
            <a:r>
              <a:rPr lang="en-US" dirty="0"/>
              <a:t>But we're hot here to talk about hot tubs, we're here to talk about SPAs.</a:t>
            </a:r>
          </a:p>
          <a:p>
            <a:endParaRPr lang="en-US" dirty="0"/>
          </a:p>
          <a:p>
            <a:r>
              <a:rPr lang="en-US" dirty="0"/>
              <a:t>And this is a good time to remind you of the rule of two feet. If you're offended by terrible puns and dad jokes, or if the content of this talk just isn't working for you, vote with your feet and go make better use of your time. I won't be offended.</a:t>
            </a:r>
          </a:p>
        </p:txBody>
      </p:sp>
      <p:sp>
        <p:nvSpPr>
          <p:cNvPr id="4" name="Slide Number Placeholder 3"/>
          <p:cNvSpPr>
            <a:spLocks noGrp="1"/>
          </p:cNvSpPr>
          <p:nvPr>
            <p:ph type="sldNum" sz="quarter" idx="5"/>
          </p:nvPr>
        </p:nvSpPr>
        <p:spPr/>
        <p:txBody>
          <a:bodyPr/>
          <a:lstStyle/>
          <a:p>
            <a:fld id="{EDA29696-2BE8-442F-AE32-06B5202A784A}" type="slidenum">
              <a:rPr lang="en-US" smtClean="0"/>
              <a:t>1</a:t>
            </a:fld>
            <a:endParaRPr lang="en-US"/>
          </a:p>
        </p:txBody>
      </p:sp>
    </p:spTree>
    <p:extLst>
      <p:ext uri="{BB962C8B-B14F-4D97-AF65-F5344CB8AC3E}">
        <p14:creationId xmlns:p14="http://schemas.microsoft.com/office/powerpoint/2010/main" val="1368113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should be able to answer these basic questions</a:t>
            </a:r>
          </a:p>
          <a:p>
            <a:r>
              <a:rPr lang="en-US" dirty="0"/>
              <a:t>- Is your core functionality real-time, like a chat app?</a:t>
            </a:r>
          </a:p>
          <a:p>
            <a:r>
              <a:rPr lang="en-US" dirty="0"/>
              <a:t>- Are rich UI interactions core to your product, like Gmail?</a:t>
            </a:r>
          </a:p>
          <a:p>
            <a:r>
              <a:rPr lang="en-US" dirty="0"/>
              <a:t>- Is there lots of shared state between screens, like a streaming service?</a:t>
            </a:r>
          </a:p>
          <a:p>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10</a:t>
            </a:fld>
            <a:endParaRPr lang="en-US"/>
          </a:p>
        </p:txBody>
      </p:sp>
    </p:spTree>
    <p:extLst>
      <p:ext uri="{BB962C8B-B14F-4D97-AF65-F5344CB8AC3E}">
        <p14:creationId xmlns:p14="http://schemas.microsoft.com/office/powerpoint/2010/main" val="3340878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5E188-5D79-DE1B-0A60-F0D8DC43C0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B0C06-B00F-F0A1-A364-E5349DF6CC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1BB97D-C438-FC30-8E8A-BAB0745D6C79}"/>
              </a:ext>
            </a:extLst>
          </p:cNvPr>
          <p:cNvSpPr>
            <a:spLocks noGrp="1"/>
          </p:cNvSpPr>
          <p:nvPr>
            <p:ph type="body" idx="1"/>
          </p:nvPr>
        </p:nvSpPr>
        <p:spPr/>
        <p:txBody>
          <a:bodyPr/>
          <a:lstStyle/>
          <a:p>
            <a:r>
              <a:rPr lang="en-US" dirty="0"/>
              <a:t>Does a hybrid approach makes sense for your app? Is most of the site static with sprinkles of interactivity? Then a "component island" architecture might make the most sense for you. </a:t>
            </a:r>
          </a:p>
          <a:p>
            <a:endParaRPr lang="en-US" dirty="0"/>
          </a:p>
          <a:p>
            <a:r>
              <a:rPr lang="en-US" dirty="0"/>
              <a:t>I did this for a </a:t>
            </a:r>
            <a:r>
              <a:rPr lang="en-US" dirty="0" err="1"/>
              <a:t>starutp</a:t>
            </a:r>
            <a:r>
              <a:rPr lang="en-US" dirty="0"/>
              <a:t> I was at in 2021. Didn't even realize the pattern had a name until after I had already implemented it. We had a C# back end that would ship JSON and Vue widgets to certain pages to hydrate self-contained widgets. It worked great.</a:t>
            </a:r>
          </a:p>
          <a:p>
            <a:endParaRPr lang="en-US" dirty="0"/>
          </a:p>
          <a:p>
            <a:r>
              <a:rPr lang="en-US" dirty="0"/>
              <a:t>At </a:t>
            </a:r>
            <a:r>
              <a:rPr lang="en-US" dirty="0" err="1"/>
              <a:t>GetThru</a:t>
            </a:r>
            <a:r>
              <a:rPr lang="en-US" dirty="0"/>
              <a:t>, even though we use </a:t>
            </a:r>
            <a:r>
              <a:rPr lang="en-US" dirty="0" err="1"/>
              <a:t>LiveView</a:t>
            </a:r>
            <a:r>
              <a:rPr lang="en-US" dirty="0"/>
              <a:t> everywhere, there are definitely pages that could be simple CRUD pages. We don't actually need </a:t>
            </a:r>
            <a:r>
              <a:rPr lang="en-US" dirty="0" err="1"/>
              <a:t>LiveView</a:t>
            </a:r>
            <a:r>
              <a:rPr lang="en-US" dirty="0"/>
              <a:t> for many pages in our app. We use it everywhere for consistency, but it's not strictly necessary from a UX perspective. We could have a multi page app with certain pages getting the SPA treatment.</a:t>
            </a:r>
          </a:p>
        </p:txBody>
      </p:sp>
      <p:sp>
        <p:nvSpPr>
          <p:cNvPr id="4" name="Slide Number Placeholder 3">
            <a:extLst>
              <a:ext uri="{FF2B5EF4-FFF2-40B4-BE49-F238E27FC236}">
                <a16:creationId xmlns:a16="http://schemas.microsoft.com/office/drawing/2014/main" id="{B7C91B88-0861-0ABC-D9C1-E5899C76D56A}"/>
              </a:ext>
            </a:extLst>
          </p:cNvPr>
          <p:cNvSpPr>
            <a:spLocks noGrp="1"/>
          </p:cNvSpPr>
          <p:nvPr>
            <p:ph type="sldNum" sz="quarter" idx="5"/>
          </p:nvPr>
        </p:nvSpPr>
        <p:spPr/>
        <p:txBody>
          <a:bodyPr/>
          <a:lstStyle/>
          <a:p>
            <a:fld id="{41624F0E-DEC4-4055-BBC2-60E713F4A980}" type="slidenum">
              <a:rPr lang="en-US" smtClean="0"/>
              <a:t>11</a:t>
            </a:fld>
            <a:endParaRPr lang="en-US"/>
          </a:p>
        </p:txBody>
      </p:sp>
    </p:spTree>
    <p:extLst>
      <p:ext uri="{BB962C8B-B14F-4D97-AF65-F5344CB8AC3E}">
        <p14:creationId xmlns:p14="http://schemas.microsoft.com/office/powerpoint/2010/main" val="2947291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rest of this talk is going to go over three of them.</a:t>
            </a:r>
          </a:p>
          <a:p>
            <a:endParaRPr lang="en-US" dirty="0"/>
          </a:p>
          <a:p>
            <a:r>
              <a:rPr lang="en-US" dirty="0"/>
              <a:t>- Hotwire (Ruby on Rails)</a:t>
            </a:r>
          </a:p>
          <a:p>
            <a:r>
              <a:rPr lang="en-US" dirty="0"/>
              <a:t>- HTMX (Bring your own back end)</a:t>
            </a:r>
          </a:p>
          <a:p>
            <a:r>
              <a:rPr lang="en-US" dirty="0"/>
              <a:t>- Phoenix </a:t>
            </a:r>
            <a:r>
              <a:rPr lang="en-US" dirty="0" err="1"/>
              <a:t>LiveView</a:t>
            </a:r>
            <a:r>
              <a:rPr lang="en-US" dirty="0"/>
              <a:t> (Elixir)</a:t>
            </a:r>
          </a:p>
          <a:p>
            <a:endParaRPr lang="en-US" dirty="0"/>
          </a:p>
          <a:p>
            <a:r>
              <a:rPr lang="en-US" dirty="0"/>
              <a:t>There are some other big ones out there that I'm not going to go over for time reasons.</a:t>
            </a:r>
          </a:p>
          <a:p>
            <a:r>
              <a:rPr lang="en-US" dirty="0"/>
              <a:t>- </a:t>
            </a:r>
            <a:r>
              <a:rPr lang="en-US" dirty="0" err="1"/>
              <a:t>Blazor</a:t>
            </a:r>
            <a:r>
              <a:rPr lang="en-US" dirty="0"/>
              <a:t> (C#)</a:t>
            </a:r>
          </a:p>
          <a:p>
            <a:r>
              <a:rPr lang="en-US" dirty="0"/>
              <a:t>- </a:t>
            </a:r>
            <a:r>
              <a:rPr lang="en-US" dirty="0" err="1"/>
              <a:t>LiveWire</a:t>
            </a:r>
            <a:r>
              <a:rPr lang="en-US" dirty="0"/>
              <a:t> (PHP)</a:t>
            </a:r>
          </a:p>
          <a:p>
            <a:endParaRPr lang="en-US" dirty="0"/>
          </a:p>
          <a:p>
            <a:r>
              <a:rPr lang="en-US" dirty="0"/>
              <a:t>I have no experience with </a:t>
            </a:r>
            <a:r>
              <a:rPr lang="en-US" dirty="0" err="1"/>
              <a:t>LiveWire</a:t>
            </a:r>
            <a:r>
              <a:rPr lang="en-US" dirty="0"/>
              <a:t> or PHP, but it seems beloved by those who use it. If you work in PHP, check it out.</a:t>
            </a:r>
          </a:p>
          <a:p>
            <a:endParaRPr lang="en-US" dirty="0"/>
          </a:p>
          <a:p>
            <a:r>
              <a:rPr lang="en-US" dirty="0"/>
              <a:t>I worked in the C# world for many years. I've played around with </a:t>
            </a:r>
            <a:r>
              <a:rPr lang="en-US" dirty="0" err="1"/>
              <a:t>Blazor</a:t>
            </a:r>
            <a:r>
              <a:rPr lang="en-US" dirty="0"/>
              <a:t> and it seems neat. In true MS fashion, they've muddied the waters a bit by giving two different technologies the same name.</a:t>
            </a:r>
          </a:p>
          <a:p>
            <a:endParaRPr lang="en-US" dirty="0"/>
          </a:p>
          <a:p>
            <a:r>
              <a:rPr lang="en-US" dirty="0" err="1"/>
              <a:t>Blazor</a:t>
            </a:r>
            <a:r>
              <a:rPr lang="en-US" dirty="0"/>
              <a:t> Server is the equivalent of Hotwire, </a:t>
            </a:r>
            <a:r>
              <a:rPr lang="en-US" dirty="0" err="1"/>
              <a:t>LiveView</a:t>
            </a:r>
            <a:r>
              <a:rPr lang="en-US" dirty="0"/>
              <a:t>, or </a:t>
            </a:r>
            <a:r>
              <a:rPr lang="en-US" dirty="0" err="1"/>
              <a:t>LiveWire</a:t>
            </a:r>
            <a:r>
              <a:rPr lang="en-US" dirty="0"/>
              <a:t>. It runs .NET code on the server and then a bit of JS on the frontend provided by the framework stitches that into your front end to provide a seamless experience where you don't have to care about JS the vast majority of the time.</a:t>
            </a:r>
          </a:p>
          <a:p>
            <a:endParaRPr lang="en-US" dirty="0"/>
          </a:p>
          <a:p>
            <a:r>
              <a:rPr lang="en-US" dirty="0" err="1"/>
              <a:t>Blazor</a:t>
            </a:r>
            <a:r>
              <a:rPr lang="en-US" dirty="0"/>
              <a:t> Client is running WASM in the browser. It compiles a subset of the .NET framework required by your app and sends it to the browser. This lets you write C# code that gets compiled to WASM and runs on the front end. That's wild, but we don't have time to go into it in detail today. Just be aware that it exists.</a:t>
            </a:r>
          </a:p>
          <a:p>
            <a:endParaRPr lang="en-US" dirty="0"/>
          </a:p>
          <a:p>
            <a:r>
              <a:rPr lang="en-US" dirty="0"/>
              <a:t>Importantly, all of these options also give you hooks and escape hatches to write JS when it makes sense. Depending on your app, that may be never. I've written very interactive pages in Phoenix </a:t>
            </a:r>
            <a:r>
              <a:rPr lang="en-US" dirty="0" err="1"/>
              <a:t>LiveView</a:t>
            </a:r>
            <a:r>
              <a:rPr lang="en-US" dirty="0"/>
              <a:t> with zero JS. But depending on what browser functionality you're using and what user interactions you want to support, you may need to write JS. And that's fine. Despite the title of this talk, the goal is not to write any JS.</a:t>
            </a:r>
          </a:p>
        </p:txBody>
      </p:sp>
      <p:sp>
        <p:nvSpPr>
          <p:cNvPr id="4" name="Slide Number Placeholder 3"/>
          <p:cNvSpPr>
            <a:spLocks noGrp="1"/>
          </p:cNvSpPr>
          <p:nvPr>
            <p:ph type="sldNum" sz="quarter" idx="5"/>
          </p:nvPr>
        </p:nvSpPr>
        <p:spPr/>
        <p:txBody>
          <a:bodyPr/>
          <a:lstStyle/>
          <a:p>
            <a:fld id="{A6FC84E0-A62F-42E1-8B0C-7D28DFB4787A}" type="slidenum">
              <a:rPr lang="en-US" smtClean="0"/>
              <a:t>12</a:t>
            </a:fld>
            <a:endParaRPr lang="en-US"/>
          </a:p>
        </p:txBody>
      </p:sp>
    </p:spTree>
    <p:extLst>
      <p:ext uri="{BB962C8B-B14F-4D97-AF65-F5344CB8AC3E}">
        <p14:creationId xmlns:p14="http://schemas.microsoft.com/office/powerpoint/2010/main" val="1286384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mind modern JavaScript on the front end. I think it’s a reasonable language now. For years it was the only option on the front end. </a:t>
            </a:r>
          </a:p>
          <a:p>
            <a:endParaRPr lang="en-US" dirty="0"/>
          </a:p>
          <a:p>
            <a:r>
              <a:rPr lang="en-US" dirty="0"/>
              <a:t>But context switching is not. And eliminating context switching between languages was one of the big reasons we started using JavaScript on the back end to begin with. But, in my opinion, there are much better languages to be using on the back end. And now there are tools that help eliminate the context switching by letting you write your back end language of choice for complex web apps.</a:t>
            </a:r>
          </a:p>
          <a:p>
            <a:endParaRPr lang="en-US" dirty="0"/>
          </a:p>
          <a:p>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13</a:t>
            </a:fld>
            <a:endParaRPr lang="en-US"/>
          </a:p>
        </p:txBody>
      </p:sp>
    </p:spTree>
    <p:extLst>
      <p:ext uri="{BB962C8B-B14F-4D97-AF65-F5344CB8AC3E}">
        <p14:creationId xmlns:p14="http://schemas.microsoft.com/office/powerpoint/2010/main" val="2904910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to only write the necessary JS. The goal is to context switch between languages as little as possible and maximize staying in your ecosystem of choice.</a:t>
            </a:r>
          </a:p>
        </p:txBody>
      </p:sp>
      <p:sp>
        <p:nvSpPr>
          <p:cNvPr id="4" name="Slide Number Placeholder 3"/>
          <p:cNvSpPr>
            <a:spLocks noGrp="1"/>
          </p:cNvSpPr>
          <p:nvPr>
            <p:ph type="sldNum" sz="quarter" idx="5"/>
          </p:nvPr>
        </p:nvSpPr>
        <p:spPr/>
        <p:txBody>
          <a:bodyPr/>
          <a:lstStyle/>
          <a:p>
            <a:fld id="{A6FC84E0-A62F-42E1-8B0C-7D28DFB4787A}" type="slidenum">
              <a:rPr lang="en-US" smtClean="0"/>
              <a:t>14</a:t>
            </a:fld>
            <a:endParaRPr lang="en-US"/>
          </a:p>
        </p:txBody>
      </p:sp>
    </p:spTree>
    <p:extLst>
      <p:ext uri="{BB962C8B-B14F-4D97-AF65-F5344CB8AC3E}">
        <p14:creationId xmlns:p14="http://schemas.microsoft.com/office/powerpoint/2010/main" val="4198743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those caveats out of the way, let's talk about Hotwire.</a:t>
            </a:r>
          </a:p>
          <a:p>
            <a:endParaRPr lang="en-US" dirty="0"/>
          </a:p>
          <a:p>
            <a:r>
              <a:rPr lang="en-US" dirty="0"/>
              <a:t>First, Hotwire stands for "HTML Over The Wire". It's a series of libraries included with Ruby on Rails to allow you to create rich user interactions by sending HTML over the wire instead of JSON. The JS portion of the library takes that HTML and inserts into the page in the correct locations. At it's core, that is it.</a:t>
            </a:r>
          </a:p>
          <a:p>
            <a:endParaRPr lang="en-US" dirty="0"/>
          </a:p>
          <a:p>
            <a:r>
              <a:rPr lang="en-US" dirty="0"/>
              <a:t>You're not going to find any library actually called "Hotwire" in Rails. Instead, Hotwire is simply branding on top of a series of libraries with the "Turbo" prefix.</a:t>
            </a:r>
          </a:p>
          <a:p>
            <a:endParaRPr lang="en-US" dirty="0"/>
          </a:p>
          <a:p>
            <a:r>
              <a:rPr lang="en-US" dirty="0"/>
              <a:t>Technically, these libraries can be used with other frameworks, not just Rails. I didn’t find much evidence of that happening beyond toy projects though. If anybody knows of any, please let me know now or after.</a:t>
            </a:r>
          </a:p>
        </p:txBody>
      </p:sp>
      <p:sp>
        <p:nvSpPr>
          <p:cNvPr id="4" name="Slide Number Placeholder 3"/>
          <p:cNvSpPr>
            <a:spLocks noGrp="1"/>
          </p:cNvSpPr>
          <p:nvPr>
            <p:ph type="sldNum" sz="quarter" idx="5"/>
          </p:nvPr>
        </p:nvSpPr>
        <p:spPr/>
        <p:txBody>
          <a:bodyPr/>
          <a:lstStyle/>
          <a:p>
            <a:fld id="{A6FC84E0-A62F-42E1-8B0C-7D28DFB4787A}" type="slidenum">
              <a:rPr lang="en-US" smtClean="0"/>
              <a:t>15</a:t>
            </a:fld>
            <a:endParaRPr lang="en-US"/>
          </a:p>
        </p:txBody>
      </p:sp>
    </p:spTree>
    <p:extLst>
      <p:ext uri="{BB962C8B-B14F-4D97-AF65-F5344CB8AC3E}">
        <p14:creationId xmlns:p14="http://schemas.microsoft.com/office/powerpoint/2010/main" val="575303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name "Turbo" has long history in Rails. It was first used in Rails 3.2 way back in 2012 for </a:t>
            </a:r>
            <a:r>
              <a:rPr lang="en-US" dirty="0" err="1"/>
              <a:t>Turbolinks</a:t>
            </a:r>
            <a:r>
              <a:rPr lang="en-US" dirty="0"/>
              <a:t> and it became the default in Rails 4 in 2013.</a:t>
            </a:r>
          </a:p>
          <a:p>
            <a:endParaRPr lang="en-US" dirty="0"/>
          </a:p>
          <a:p>
            <a:r>
              <a:rPr lang="en-US" dirty="0" err="1"/>
              <a:t>Turbolinks</a:t>
            </a:r>
            <a:r>
              <a:rPr lang="en-US" dirty="0"/>
              <a:t> worked by intercepting link clicks and form submissions. It makes an AJAX request to the server and gets back the new page's HTML. It swaps out the current page's body and title tags with those from the new page. Then it uses the `</a:t>
            </a:r>
            <a:r>
              <a:rPr lang="en-US" dirty="0" err="1"/>
              <a:t>pushState</a:t>
            </a:r>
            <a:r>
              <a:rPr lang="en-US" dirty="0"/>
              <a:t>` API to update the URL.</a:t>
            </a:r>
          </a:p>
          <a:p>
            <a:endParaRPr lang="en-US" dirty="0"/>
          </a:p>
          <a:p>
            <a:r>
              <a:rPr lang="en-US" dirty="0"/>
              <a:t>Technically, you could argue that using </a:t>
            </a:r>
            <a:r>
              <a:rPr lang="en-US" dirty="0" err="1"/>
              <a:t>Turbolinks</a:t>
            </a:r>
            <a:r>
              <a:rPr lang="en-US" dirty="0"/>
              <a:t> for every single link on your site makes it a SPA. The full page never refreshes. However, it's not exactly efficient. Even if almost the entire page is exactly the same, your backend is still re-rendering the entire thing, passing all the HTML back over the wire, and then replacing the entire body. If 99% of the page is the same, you're still replacing the entire page.</a:t>
            </a:r>
          </a:p>
          <a:p>
            <a:endParaRPr lang="en-US" dirty="0"/>
          </a:p>
          <a:p>
            <a:r>
              <a:rPr lang="en-US" dirty="0"/>
              <a:t>Still, this was a great start. </a:t>
            </a:r>
            <a:r>
              <a:rPr lang="en-US" dirty="0" err="1"/>
              <a:t>Turbolinks</a:t>
            </a:r>
            <a:r>
              <a:rPr lang="en-US" dirty="0"/>
              <a:t> 5 iterated on this in Rails 5 in 2016.</a:t>
            </a:r>
          </a:p>
        </p:txBody>
      </p:sp>
      <p:sp>
        <p:nvSpPr>
          <p:cNvPr id="4" name="Slide Number Placeholder 3"/>
          <p:cNvSpPr>
            <a:spLocks noGrp="1"/>
          </p:cNvSpPr>
          <p:nvPr>
            <p:ph type="sldNum" sz="quarter" idx="5"/>
          </p:nvPr>
        </p:nvSpPr>
        <p:spPr/>
        <p:txBody>
          <a:bodyPr/>
          <a:lstStyle/>
          <a:p>
            <a:fld id="{A6FC84E0-A62F-42E1-8B0C-7D28DFB4787A}" type="slidenum">
              <a:rPr lang="en-US" smtClean="0"/>
              <a:t>16</a:t>
            </a:fld>
            <a:endParaRPr lang="en-US"/>
          </a:p>
        </p:txBody>
      </p:sp>
    </p:spTree>
    <p:extLst>
      <p:ext uri="{BB962C8B-B14F-4D97-AF65-F5344CB8AC3E}">
        <p14:creationId xmlns:p14="http://schemas.microsoft.com/office/powerpoint/2010/main" val="1318163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searching for documentation related to Hotwire, you're likely to also stumble across a project called </a:t>
            </a:r>
            <a:r>
              <a:rPr lang="en-US" dirty="0" err="1"/>
              <a:t>StimulusReflex</a:t>
            </a:r>
            <a:r>
              <a:rPr lang="en-US" dirty="0"/>
              <a:t>. This is an external project that builds on top of Rails and Stimulus to provide real-time capabilities over </a:t>
            </a:r>
            <a:r>
              <a:rPr lang="en-US" dirty="0" err="1"/>
              <a:t>websockets</a:t>
            </a:r>
            <a:r>
              <a:rPr lang="en-US" dirty="0"/>
              <a:t>. Stimulus is a library in Rails to to add JS functionality to pages.</a:t>
            </a:r>
          </a:p>
          <a:p>
            <a:endParaRPr lang="en-US" dirty="0"/>
          </a:p>
          <a:p>
            <a:r>
              <a:rPr lang="en-US" dirty="0"/>
              <a:t>It was inspired by Phoenix </a:t>
            </a:r>
            <a:r>
              <a:rPr lang="en-US" dirty="0" err="1"/>
              <a:t>LiveView</a:t>
            </a:r>
            <a:r>
              <a:rPr lang="en-US" dirty="0"/>
              <a:t> to provide similar functionality to Rails. You'll find this is a pattern in most communities. People got excited about Phoenix </a:t>
            </a:r>
            <a:r>
              <a:rPr lang="en-US" dirty="0" err="1"/>
              <a:t>LiveView</a:t>
            </a:r>
            <a:r>
              <a:rPr lang="en-US" dirty="0"/>
              <a:t> when it was first announced in 2018 and tried to port it to their community with varying degrees of success.</a:t>
            </a:r>
          </a:p>
          <a:p>
            <a:endParaRPr lang="en-US" dirty="0"/>
          </a:p>
          <a:p>
            <a:r>
              <a:rPr lang="en-US" dirty="0" err="1"/>
              <a:t>StimulusReflex</a:t>
            </a:r>
            <a:r>
              <a:rPr lang="en-US" dirty="0"/>
              <a:t> blazed a path in the Rails community that has largely been taken over as more and more of that functionality is added to core Rails. With Rails 8, there is discussion about how much more development should even happen in </a:t>
            </a:r>
            <a:r>
              <a:rPr lang="en-US" dirty="0" err="1"/>
              <a:t>StimulusReflex</a:t>
            </a:r>
            <a:r>
              <a:rPr lang="en-US" dirty="0"/>
              <a:t>. Feel free to look at it, but we're going to focus on Rails 8 and Hotwire today.</a:t>
            </a:r>
          </a:p>
        </p:txBody>
      </p:sp>
      <p:sp>
        <p:nvSpPr>
          <p:cNvPr id="4" name="Slide Number Placeholder 3"/>
          <p:cNvSpPr>
            <a:spLocks noGrp="1"/>
          </p:cNvSpPr>
          <p:nvPr>
            <p:ph type="sldNum" sz="quarter" idx="5"/>
          </p:nvPr>
        </p:nvSpPr>
        <p:spPr/>
        <p:txBody>
          <a:bodyPr/>
          <a:lstStyle/>
          <a:p>
            <a:fld id="{A6FC84E0-A62F-42E1-8B0C-7D28DFB4787A}" type="slidenum">
              <a:rPr lang="en-US" smtClean="0"/>
              <a:t>17</a:t>
            </a:fld>
            <a:endParaRPr lang="en-US"/>
          </a:p>
        </p:txBody>
      </p:sp>
    </p:spTree>
    <p:extLst>
      <p:ext uri="{BB962C8B-B14F-4D97-AF65-F5344CB8AC3E}">
        <p14:creationId xmlns:p14="http://schemas.microsoft.com/office/powerpoint/2010/main" val="2373764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of Hotwire is Turbo Drive. You can think of Turbo Drive as a replacement for </a:t>
            </a:r>
            <a:r>
              <a:rPr lang="en-US" dirty="0" err="1"/>
              <a:t>Turbolinks</a:t>
            </a:r>
            <a:r>
              <a:rPr lang="en-US" dirty="0"/>
              <a:t>. It's enabled by default in Rails 8. Just like </a:t>
            </a:r>
            <a:r>
              <a:rPr lang="en-US" dirty="0" err="1"/>
              <a:t>Turbolinks</a:t>
            </a:r>
            <a:r>
              <a:rPr lang="en-US" dirty="0"/>
              <a:t>, it watches for link clicks and form submissions. The JS library will intercept those requests and make an AJAX request to the server instead. It will take the result and replace the current body tag with the new body tag. It will then merge together the head tags and update the URL as needed.</a:t>
            </a:r>
          </a:p>
          <a:p>
            <a:endParaRPr lang="en-US" dirty="0"/>
          </a:p>
          <a:p>
            <a:r>
              <a:rPr lang="en-US" dirty="0"/>
              <a:t>This is exactly as naïve as it sounds. Doesn’t matter if most of the new page is the same, we’re just replacing the entire body tag. You can configure Turbo Drive to use morphing with the idiomorph library. What this means, is that when Turbo handles a page refresh, it will only update the DOM elements that changed. That’s certainly an improvement. I’m not sure why this isn’t the default. Perhaps some sort of backwards compatibility reason?</a:t>
            </a:r>
          </a:p>
        </p:txBody>
      </p:sp>
      <p:sp>
        <p:nvSpPr>
          <p:cNvPr id="4" name="Slide Number Placeholder 3"/>
          <p:cNvSpPr>
            <a:spLocks noGrp="1"/>
          </p:cNvSpPr>
          <p:nvPr>
            <p:ph type="sldNum" sz="quarter" idx="5"/>
          </p:nvPr>
        </p:nvSpPr>
        <p:spPr/>
        <p:txBody>
          <a:bodyPr/>
          <a:lstStyle/>
          <a:p>
            <a:fld id="{A6FC84E0-A62F-42E1-8B0C-7D28DFB4787A}" type="slidenum">
              <a:rPr lang="en-US" smtClean="0"/>
              <a:t>18</a:t>
            </a:fld>
            <a:endParaRPr lang="en-US"/>
          </a:p>
        </p:txBody>
      </p:sp>
    </p:spTree>
    <p:extLst>
      <p:ext uri="{BB962C8B-B14F-4D97-AF65-F5344CB8AC3E}">
        <p14:creationId xmlns:p14="http://schemas.microsoft.com/office/powerpoint/2010/main" val="207725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Turbo Frames are a more targeted version of Turbo Drive. It lets you update only predefined portions of the page. You define a &lt;turbo-frame&gt; tag with a unique ID. Any links or forms inside of a `turbo-frame` tag will be captured by Turbo Frames. The server response must contain a `turbo-frame` tag with a matching id. The contents of that `turbo-frame` tag will replace the old contents.</a:t>
            </a:r>
          </a:p>
          <a:p>
            <a:endParaRPr lang="en-US" dirty="0"/>
          </a:p>
          <a:p>
            <a:r>
              <a:rPr lang="en-US" dirty="0"/>
              <a:t>If your response contains an entire HTML page, everything outside of the `turbo-frame` tag will be discarded. Only the contents of the `turbo-frame` will be used. If your HTML only contains the `turbo-frame` fragment and its contents, then nothing needs to be thrown away. It's up to you to decide how to do this. If you're retrofitting Turbo Frames into an existing codebase, then it probably makes sense to start simple and render the entire page and let Turbo Frames throw everything else away. You can optimize later.</a:t>
            </a:r>
          </a:p>
          <a:p>
            <a:endParaRPr lang="en-US" dirty="0"/>
          </a:p>
          <a:p>
            <a:r>
              <a:rPr lang="en-US" dirty="0"/>
              <a:t>If you're starting with a greenfield, then it might make sense to treat these kinds of requests as events that return fragments. The choice is yours. Rails magic will push you in certain directions as well. Rails really wants you to do things in a certain way. I did not attempt to go off the Rails happy path here, but you would need to render without a layout and only return a small fragment. Probably worth it at scale as you optimize. When getting started though? Probably not worth it yet.</a:t>
            </a:r>
          </a:p>
          <a:p>
            <a:endParaRPr lang="en-US" dirty="0"/>
          </a:p>
          <a:p>
            <a:r>
              <a:rPr lang="en-US" dirty="0"/>
              <a:t>Turbo Frames offers a lot of power. You can have it lazy load frames only when content would become visible. You can break out of the turbo frame to update the entire page's content when needed. There is built in anti-forgery support with CSRF. Neat stuff.</a:t>
            </a:r>
          </a:p>
          <a:p>
            <a:endParaRPr lang="en-US" dirty="0"/>
          </a:p>
          <a:p>
            <a:r>
              <a:rPr lang="en-US" dirty="0"/>
              <a:t>I think the neatest stuff though is with Turbo Streams.</a:t>
            </a:r>
          </a:p>
        </p:txBody>
      </p:sp>
      <p:sp>
        <p:nvSpPr>
          <p:cNvPr id="4" name="Slide Number Placeholder 3"/>
          <p:cNvSpPr>
            <a:spLocks noGrp="1"/>
          </p:cNvSpPr>
          <p:nvPr>
            <p:ph type="sldNum" sz="quarter" idx="5"/>
          </p:nvPr>
        </p:nvSpPr>
        <p:spPr/>
        <p:txBody>
          <a:bodyPr/>
          <a:lstStyle/>
          <a:p>
            <a:fld id="{A6FC84E0-A62F-42E1-8B0C-7D28DFB4787A}" type="slidenum">
              <a:rPr lang="en-US" smtClean="0"/>
              <a:t>19</a:t>
            </a:fld>
            <a:endParaRPr lang="en-US"/>
          </a:p>
        </p:txBody>
      </p:sp>
    </p:spTree>
    <p:extLst>
      <p:ext uri="{BB962C8B-B14F-4D97-AF65-F5344CB8AC3E}">
        <p14:creationId xmlns:p14="http://schemas.microsoft.com/office/powerpoint/2010/main" val="1078233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Brian Meeker. I spend my work hours as an Elixir dev at </a:t>
            </a:r>
            <a:r>
              <a:rPr lang="en-US" dirty="0" err="1"/>
              <a:t>GetThru</a:t>
            </a:r>
            <a:r>
              <a:rPr lang="en-US" dirty="0"/>
              <a:t>. I’ve been using Elixir for a couple of years now at my day job. Before that I was mostly a C# dev for many years. A couple of pit stops in Ruby land. Multiple tours of duty with Perl somehow. And yes, varying amounts of JS while doing just about all of those.</a:t>
            </a:r>
          </a:p>
          <a:p>
            <a:endParaRPr lang="en-US" dirty="0"/>
          </a:p>
          <a:p>
            <a:r>
              <a:rPr lang="en-US" dirty="0"/>
              <a:t>This picture was taken right after being back on the ground after jumping out of a plane. The joy I get using Elixir every day now is similar.</a:t>
            </a:r>
          </a:p>
          <a:p>
            <a:endParaRPr lang="en-US" dirty="0"/>
          </a:p>
          <a:p>
            <a:r>
              <a:rPr lang="en-US" dirty="0"/>
              <a:t>You can mostly find me these days on Bluesky. These slides will be available on GitHub. I'll have a QR code link at the end to the repo.</a:t>
            </a:r>
          </a:p>
        </p:txBody>
      </p:sp>
      <p:sp>
        <p:nvSpPr>
          <p:cNvPr id="4" name="Slide Number Placeholder 3"/>
          <p:cNvSpPr>
            <a:spLocks noGrp="1"/>
          </p:cNvSpPr>
          <p:nvPr>
            <p:ph type="sldNum" sz="quarter" idx="5"/>
          </p:nvPr>
        </p:nvSpPr>
        <p:spPr/>
        <p:txBody>
          <a:bodyPr/>
          <a:lstStyle/>
          <a:p>
            <a:fld id="{86476D5D-C546-FD40-8748-3052466A4141}" type="slidenum">
              <a:rPr lang="en-US" smtClean="0"/>
              <a:t>2</a:t>
            </a:fld>
            <a:endParaRPr lang="en-US"/>
          </a:p>
        </p:txBody>
      </p:sp>
    </p:spTree>
    <p:extLst>
      <p:ext uri="{BB962C8B-B14F-4D97-AF65-F5344CB8AC3E}">
        <p14:creationId xmlns:p14="http://schemas.microsoft.com/office/powerpoint/2010/main" val="267144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Turbo Streams were the first part of Hotwire that piqued my interest. Turbo Drive and Frames are fine, but those are basic table stakes for simple interactivity. Turbo Streams is where the cool stuff comes in.</a:t>
            </a:r>
          </a:p>
          <a:p>
            <a:endParaRPr lang="en-US" dirty="0"/>
          </a:p>
          <a:p>
            <a:r>
              <a:rPr lang="en-US" dirty="0"/>
              <a:t>Similar to Turbo Frames, Streams delivers pages changes as fragments of HTML wrapped in a `&lt;turbo-stream&gt;` element. Each stream element has an action and a target.</a:t>
            </a:r>
          </a:p>
          <a:p>
            <a:endParaRPr lang="en-US" dirty="0"/>
          </a:p>
          <a:p>
            <a:r>
              <a:rPr lang="en-US" dirty="0"/>
              <a:t>The target is a CSS selector. It could be just a single target selected by ID or multiple targets with a CSS selector. The actions are one of</a:t>
            </a:r>
          </a:p>
          <a:p>
            <a:endParaRPr lang="en-US" dirty="0"/>
          </a:p>
          <a:p>
            <a:r>
              <a:rPr lang="en-US" dirty="0"/>
              <a:t>- Append</a:t>
            </a:r>
          </a:p>
          <a:p>
            <a:r>
              <a:rPr lang="en-US" dirty="0"/>
              <a:t>- Prepend</a:t>
            </a:r>
          </a:p>
          <a:p>
            <a:r>
              <a:rPr lang="en-US" dirty="0"/>
              <a:t>- Replace</a:t>
            </a:r>
          </a:p>
          <a:p>
            <a:r>
              <a:rPr lang="en-US" dirty="0"/>
              <a:t>- Update</a:t>
            </a:r>
          </a:p>
          <a:p>
            <a:r>
              <a:rPr lang="en-US" dirty="0"/>
              <a:t>- Remove</a:t>
            </a:r>
          </a:p>
          <a:p>
            <a:r>
              <a:rPr lang="en-US" dirty="0"/>
              <a:t>- Before</a:t>
            </a:r>
          </a:p>
          <a:p>
            <a:r>
              <a:rPr lang="en-US" dirty="0"/>
              <a:t>- After</a:t>
            </a:r>
          </a:p>
          <a:p>
            <a:r>
              <a:rPr lang="en-US" dirty="0"/>
              <a:t>- Refresh</a:t>
            </a:r>
          </a:p>
          <a:p>
            <a:endParaRPr lang="en-US" dirty="0"/>
          </a:p>
          <a:p>
            <a:r>
              <a:rPr lang="en-US" dirty="0"/>
              <a:t>I was a bit confused at first the difference between replace and update. Replace replaces the target tag with the stream content. Update only updates the contents of the target tag with the stream content.</a:t>
            </a:r>
          </a:p>
          <a:p>
            <a:endParaRPr lang="en-US" dirty="0"/>
          </a:p>
          <a:p>
            <a:r>
              <a:rPr lang="en-US" dirty="0"/>
              <a:t>The only other slightly odd one is Refresh. That will trigger a full page refresh. The rest do exactly what you would think.</a:t>
            </a:r>
          </a:p>
          <a:p>
            <a:endParaRPr lang="en-US" dirty="0"/>
          </a:p>
          <a:p>
            <a:r>
              <a:rPr lang="en-US" dirty="0"/>
              <a:t>The cool thing about streams is that they can be delivered to the browser synchronously as an HTTP response, or, more interestingly, async over a </a:t>
            </a:r>
            <a:r>
              <a:rPr lang="en-US" dirty="0" err="1"/>
              <a:t>websocket</a:t>
            </a:r>
            <a:r>
              <a:rPr lang="en-US" dirty="0"/>
              <a:t> or Server Sent Events. I haven't used Server Sent Events, but I have used </a:t>
            </a:r>
            <a:r>
              <a:rPr lang="en-US" dirty="0" err="1"/>
              <a:t>websockets</a:t>
            </a:r>
            <a:r>
              <a:rPr lang="en-US" dirty="0"/>
              <a:t> a lot with Phoenix Live View.</a:t>
            </a:r>
          </a:p>
          <a:p>
            <a:endParaRPr lang="en-US" dirty="0"/>
          </a:p>
          <a:p>
            <a:r>
              <a:rPr lang="en-US" dirty="0"/>
              <a:t>The thing that excites me about this is that </a:t>
            </a:r>
            <a:r>
              <a:rPr lang="en-US" dirty="0" err="1"/>
              <a:t>websockets</a:t>
            </a:r>
            <a:r>
              <a:rPr lang="en-US" dirty="0"/>
              <a:t> really unlock the real-time web. And using them with Turbo Streams gives you real-time updates without writing any JS yourself. The power is right there.</a:t>
            </a:r>
          </a:p>
        </p:txBody>
      </p:sp>
      <p:sp>
        <p:nvSpPr>
          <p:cNvPr id="4" name="Slide Number Placeholder 3"/>
          <p:cNvSpPr>
            <a:spLocks noGrp="1"/>
          </p:cNvSpPr>
          <p:nvPr>
            <p:ph type="sldNum" sz="quarter" idx="5"/>
          </p:nvPr>
        </p:nvSpPr>
        <p:spPr/>
        <p:txBody>
          <a:bodyPr/>
          <a:lstStyle/>
          <a:p>
            <a:fld id="{A6FC84E0-A62F-42E1-8B0C-7D28DFB4787A}" type="slidenum">
              <a:rPr lang="en-US" smtClean="0"/>
              <a:t>20</a:t>
            </a:fld>
            <a:endParaRPr lang="en-US"/>
          </a:p>
        </p:txBody>
      </p:sp>
    </p:spTree>
    <p:extLst>
      <p:ext uri="{BB962C8B-B14F-4D97-AF65-F5344CB8AC3E}">
        <p14:creationId xmlns:p14="http://schemas.microsoft.com/office/powerpoint/2010/main" val="1843589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BC6ED-7D51-C748-E203-294FB9DDC6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9FD697-A50A-CD96-9C85-66AD62B0AC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B958D9-E2CF-AD76-5E20-06A086CD830E}"/>
              </a:ext>
            </a:extLst>
          </p:cNvPr>
          <p:cNvSpPr>
            <a:spLocks noGrp="1"/>
          </p:cNvSpPr>
          <p:nvPr>
            <p:ph type="body" idx="1"/>
          </p:nvPr>
        </p:nvSpPr>
        <p:spPr/>
        <p:txBody>
          <a:bodyPr/>
          <a:lstStyle/>
          <a:p>
            <a:r>
              <a:rPr lang="en-US" dirty="0"/>
              <a:t>Let's try it out a bit.</a:t>
            </a:r>
          </a:p>
        </p:txBody>
      </p:sp>
      <p:sp>
        <p:nvSpPr>
          <p:cNvPr id="4" name="Slide Number Placeholder 3">
            <a:extLst>
              <a:ext uri="{FF2B5EF4-FFF2-40B4-BE49-F238E27FC236}">
                <a16:creationId xmlns:a16="http://schemas.microsoft.com/office/drawing/2014/main" id="{951FC469-2C20-860F-AC89-8D687EE27B6F}"/>
              </a:ext>
            </a:extLst>
          </p:cNvPr>
          <p:cNvSpPr>
            <a:spLocks noGrp="1"/>
          </p:cNvSpPr>
          <p:nvPr>
            <p:ph type="sldNum" sz="quarter" idx="5"/>
          </p:nvPr>
        </p:nvSpPr>
        <p:spPr/>
        <p:txBody>
          <a:bodyPr/>
          <a:lstStyle/>
          <a:p>
            <a:fld id="{A6FC84E0-A62F-42E1-8B0C-7D28DFB4787A}" type="slidenum">
              <a:rPr lang="en-US" smtClean="0"/>
              <a:t>21</a:t>
            </a:fld>
            <a:endParaRPr lang="en-US"/>
          </a:p>
        </p:txBody>
      </p:sp>
    </p:spTree>
    <p:extLst>
      <p:ext uri="{BB962C8B-B14F-4D97-AF65-F5344CB8AC3E}">
        <p14:creationId xmlns:p14="http://schemas.microsoft.com/office/powerpoint/2010/main" val="3983744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a framework that take a very different approach, HTMX.</a:t>
            </a:r>
          </a:p>
          <a:p>
            <a:endParaRPr lang="en-US" dirty="0"/>
          </a:p>
          <a:p>
            <a:r>
              <a:rPr lang="en-US" dirty="0"/>
              <a:t>Who here has heard of HTMX? It got a lot of buzz over the past couple of years. Who has used it in prod?</a:t>
            </a:r>
          </a:p>
          <a:p>
            <a:endParaRPr lang="en-US" dirty="0"/>
          </a:p>
          <a:p>
            <a:r>
              <a:rPr lang="en-US" dirty="0"/>
              <a:t>HTMX has the goal to "complete HTML as a hypertext". Hypertext itself is a deep rabbit hole deeply embedded with the origins of the World Wide Web. We're not going down that rabbit hole today. For our purposes today, HTMX adds attributes to HTML to trigger AJAX requests to dynamically update the DOM.</a:t>
            </a:r>
          </a:p>
          <a:p>
            <a:endParaRPr lang="en-US" dirty="0"/>
          </a:p>
          <a:p>
            <a:r>
              <a:rPr lang="en-US" dirty="0"/>
              <a:t>This drastically reduces or even eliminates the need for HTML in many use cases. Similar to Hotwire, we are delivering HTML over the wire. The backend is responsible for all logic and just gives back fragments of HTML. The front end doesn't need to parse any JSON, do any client side routing, or manage complex state. It just makes AJAX requests and sticks new HTML into the DOM.</a:t>
            </a:r>
          </a:p>
        </p:txBody>
      </p:sp>
      <p:sp>
        <p:nvSpPr>
          <p:cNvPr id="4" name="Slide Number Placeholder 3"/>
          <p:cNvSpPr>
            <a:spLocks noGrp="1"/>
          </p:cNvSpPr>
          <p:nvPr>
            <p:ph type="sldNum" sz="quarter" idx="5"/>
          </p:nvPr>
        </p:nvSpPr>
        <p:spPr/>
        <p:txBody>
          <a:bodyPr/>
          <a:lstStyle/>
          <a:p>
            <a:fld id="{A6FC84E0-A62F-42E1-8B0C-7D28DFB4787A}" type="slidenum">
              <a:rPr lang="en-US" smtClean="0"/>
              <a:t>22</a:t>
            </a:fld>
            <a:endParaRPr lang="en-US"/>
          </a:p>
        </p:txBody>
      </p:sp>
    </p:spTree>
    <p:extLst>
      <p:ext uri="{BB962C8B-B14F-4D97-AF65-F5344CB8AC3E}">
        <p14:creationId xmlns:p14="http://schemas.microsoft.com/office/powerpoint/2010/main" val="2492150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DC1E1-1B77-67EC-0598-6C5A98174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4BB00E-477A-3813-29B3-C545250F3D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A65F00-4DFF-00F1-B9E6-E9E5DB1FD6DA}"/>
              </a:ext>
            </a:extLst>
          </p:cNvPr>
          <p:cNvSpPr>
            <a:spLocks noGrp="1"/>
          </p:cNvSpPr>
          <p:nvPr>
            <p:ph type="body" idx="1"/>
          </p:nvPr>
        </p:nvSpPr>
        <p:spPr/>
        <p:txBody>
          <a:bodyPr/>
          <a:lstStyle/>
          <a:p>
            <a:r>
              <a:rPr lang="en-US" dirty="0"/>
              <a:t>So, I started going down the rabbit hole of writing my own demo app for HTMX, only to realize that the HTMX docs have absolutely fantastic examples. Let's walk through some of those to get a feel for how this works. That is not something I could say for Hotwire, where the docs feel very fragmented. That’s pretty disappointing considering how high quality the Rails Guides have been over the years.</a:t>
            </a:r>
          </a:p>
          <a:p>
            <a:endParaRPr lang="en-US" dirty="0"/>
          </a:p>
          <a:p>
            <a:r>
              <a:rPr lang="en-US" dirty="0"/>
              <a:t>For all of these examples, HTMX does not care what kind of back end you are talking to. As long as it returns HTML fragments in response to HTTP requests, HTMX does not care. There are some libraries out there to make this easier in some ecosystems, but, honestly, this is a case where the problem is very straightforward and not worth taking on a dependency. Just roll it yourself in whatever framework you prefer. It mostly involves just stripping out layouts in most cases.</a:t>
            </a:r>
          </a:p>
        </p:txBody>
      </p:sp>
      <p:sp>
        <p:nvSpPr>
          <p:cNvPr id="4" name="Slide Number Placeholder 3">
            <a:extLst>
              <a:ext uri="{FF2B5EF4-FFF2-40B4-BE49-F238E27FC236}">
                <a16:creationId xmlns:a16="http://schemas.microsoft.com/office/drawing/2014/main" id="{B2B14A6B-3D8A-7743-512D-7A79B97EA5F9}"/>
              </a:ext>
            </a:extLst>
          </p:cNvPr>
          <p:cNvSpPr>
            <a:spLocks noGrp="1"/>
          </p:cNvSpPr>
          <p:nvPr>
            <p:ph type="sldNum" sz="quarter" idx="5"/>
          </p:nvPr>
        </p:nvSpPr>
        <p:spPr/>
        <p:txBody>
          <a:bodyPr/>
          <a:lstStyle/>
          <a:p>
            <a:fld id="{A6FC84E0-A62F-42E1-8B0C-7D28DFB4787A}" type="slidenum">
              <a:rPr lang="en-US" smtClean="0"/>
              <a:t>23</a:t>
            </a:fld>
            <a:endParaRPr lang="en-US"/>
          </a:p>
        </p:txBody>
      </p:sp>
    </p:spTree>
    <p:extLst>
      <p:ext uri="{BB962C8B-B14F-4D97-AF65-F5344CB8AC3E}">
        <p14:creationId xmlns:p14="http://schemas.microsoft.com/office/powerpoint/2010/main" val="1286726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And now the shilling can start. I love Elixir. I don’t’ expect you to walk out of here and start using it at your day job, but I do hope to impress upon you why frameworks like Hotwire end up creating poor imitations of </a:t>
            </a:r>
            <a:r>
              <a:rPr lang="en-US" dirty="0" err="1"/>
              <a:t>LiveView</a:t>
            </a:r>
            <a:r>
              <a:rPr lang="en-US" dirty="0"/>
              <a:t>.</a:t>
            </a:r>
          </a:p>
          <a:p>
            <a:pPr lvl="0"/>
            <a:endParaRPr lang="en-US" dirty="0"/>
          </a:p>
          <a:p>
            <a:pPr lvl="0"/>
            <a:r>
              <a:rPr lang="en-US" dirty="0"/>
              <a:t>Phoenix is the dominant web framework in the Elixir ecosystem. The non-</a:t>
            </a:r>
            <a:r>
              <a:rPr lang="en-US" dirty="0" err="1"/>
              <a:t>LiveView</a:t>
            </a:r>
            <a:r>
              <a:rPr lang="en-US" dirty="0"/>
              <a:t> portion, called ”dead views” by most in the community, roughly follows the MVC pattern. If you have experience with any other server-side MVC framework, the core principles will look pretty familiar to you. </a:t>
            </a:r>
            <a:r>
              <a:rPr lang="en-US" dirty="0" err="1"/>
              <a:t>LiveView</a:t>
            </a:r>
            <a:r>
              <a:rPr lang="en-US" dirty="0"/>
              <a:t> is radically different though. It’s not MVC at all.</a:t>
            </a:r>
          </a:p>
          <a:p>
            <a:endParaRPr lang="en-US" dirty="0"/>
          </a:p>
          <a:p>
            <a:r>
              <a:rPr lang="en-US" dirty="0"/>
              <a:t>Does anybody here complete the Stack Overflow Community Survey every year? Who looks at the results? For the past two years, Phoenix has been the most desired web framework out there and I believe it’s because of </a:t>
            </a:r>
            <a:r>
              <a:rPr lang="en-US" dirty="0" err="1"/>
              <a:t>LiveView</a:t>
            </a:r>
            <a:r>
              <a:rPr lang="en-US" dirty="0"/>
              <a:t>. The traditional MVC stack is fine. It works really well, but </a:t>
            </a:r>
            <a:r>
              <a:rPr lang="en-US" dirty="0" err="1"/>
              <a:t>LiveView</a:t>
            </a:r>
            <a:r>
              <a:rPr lang="en-US" dirty="0"/>
              <a:t> is the real breakthrough.</a:t>
            </a:r>
          </a:p>
          <a:p>
            <a:endParaRPr lang="en-US" dirty="0"/>
          </a:p>
          <a:p>
            <a:r>
              <a:rPr lang="en-US" dirty="0"/>
              <a:t>And that was before it even went 1.0, which officially happened last month. The Elixir community has been using pre-1.0 </a:t>
            </a:r>
            <a:r>
              <a:rPr lang="en-US" dirty="0" err="1"/>
              <a:t>LiveView</a:t>
            </a:r>
            <a:r>
              <a:rPr lang="en-US" dirty="0"/>
              <a:t> for years in anger, so 1.0 is partly a marketing signal and partly a sign of API maturity. It’s still exciting though.</a:t>
            </a:r>
          </a:p>
          <a:p>
            <a:endParaRPr lang="en-US" dirty="0"/>
          </a:p>
          <a:p>
            <a:r>
              <a:rPr lang="en-US" dirty="0"/>
              <a:t>To really understand what makes </a:t>
            </a:r>
            <a:r>
              <a:rPr lang="en-US" dirty="0" err="1"/>
              <a:t>LiveView</a:t>
            </a:r>
            <a:r>
              <a:rPr lang="en-US" dirty="0"/>
              <a:t> special though, we first have to go on a bit of a tangent about how Elixir works under the hood. Elixir is a functional, immutable language. And that immutability unlocks an amazing concurrency model.</a:t>
            </a:r>
          </a:p>
        </p:txBody>
      </p:sp>
      <p:sp>
        <p:nvSpPr>
          <p:cNvPr id="4" name="Slide Number Placeholder 3"/>
          <p:cNvSpPr>
            <a:spLocks noGrp="1"/>
          </p:cNvSpPr>
          <p:nvPr>
            <p:ph type="sldNum" sz="quarter" idx="5"/>
          </p:nvPr>
        </p:nvSpPr>
        <p:spPr/>
        <p:txBody>
          <a:bodyPr/>
          <a:lstStyle/>
          <a:p>
            <a:fld id="{A6FC84E0-A62F-42E1-8B0C-7D28DFB4787A}" type="slidenum">
              <a:rPr lang="en-US" smtClean="0"/>
              <a:t>24</a:t>
            </a:fld>
            <a:endParaRPr lang="en-US"/>
          </a:p>
        </p:txBody>
      </p:sp>
    </p:spTree>
    <p:extLst>
      <p:ext uri="{BB962C8B-B14F-4D97-AF65-F5344CB8AC3E}">
        <p14:creationId xmlns:p14="http://schemas.microsoft.com/office/powerpoint/2010/main" val="3770244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historical context, Elixir runs on the same virtual machine as Erlang, commonly referred to as BEAM or “the BEAM”.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Erlang came out of Ericsson in the 1980's to control telephone switching systems. It was designed to be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Distributed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Fault-tolerant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Soft real-time (any hardware folks in the room should be nodding along that I called out "soft" real time, not hard)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Highly available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Hot swappable. You can deploy new code without taking down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Erlang had been chugging along for decades before José </a:t>
            </a:r>
            <a:r>
              <a:rPr lang="en-US" dirty="0" err="1"/>
              <a:t>Valim</a:t>
            </a:r>
            <a:r>
              <a:rPr lang="en-US" dirty="0"/>
              <a:t> started working on Elixir in 2012 as an alternative language to run on the BEAM.</a:t>
            </a:r>
          </a:p>
        </p:txBody>
      </p:sp>
      <p:sp>
        <p:nvSpPr>
          <p:cNvPr id="4" name="Slide Number Placeholder 3"/>
          <p:cNvSpPr>
            <a:spLocks noGrp="1"/>
          </p:cNvSpPr>
          <p:nvPr>
            <p:ph type="sldNum" sz="quarter" idx="5"/>
          </p:nvPr>
        </p:nvSpPr>
        <p:spPr/>
        <p:txBody>
          <a:bodyPr/>
          <a:lstStyle/>
          <a:p>
            <a:fld id="{41624F0E-DEC4-4055-BBC2-60E713F4A980}" type="slidenum">
              <a:rPr lang="en-US" smtClean="0"/>
              <a:t>25</a:t>
            </a:fld>
            <a:endParaRPr lang="en-US"/>
          </a:p>
        </p:txBody>
      </p:sp>
    </p:spTree>
    <p:extLst>
      <p:ext uri="{BB962C8B-B14F-4D97-AF65-F5344CB8AC3E}">
        <p14:creationId xmlns:p14="http://schemas.microsoft.com/office/powerpoint/2010/main" val="820754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Anybody know what kind of programming model this represents? Lots of tiny concurrent processes, each with their own state, passing messages back and forth with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the actor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BEAM, the virtual machine for Elixir, implements the actor model. Let’s look at what that means in practice. As we go through code, don’t get bogged down in syntax. Elixir can look a bit strange. In some ways it masquerades as Ruby, but it is very, very different than Ruby under the hood.</a:t>
            </a:r>
          </a:p>
        </p:txBody>
      </p:sp>
      <p:sp>
        <p:nvSpPr>
          <p:cNvPr id="4" name="Slide Number Placeholder 3"/>
          <p:cNvSpPr>
            <a:spLocks noGrp="1"/>
          </p:cNvSpPr>
          <p:nvPr>
            <p:ph type="sldNum" sz="quarter" idx="5"/>
          </p:nvPr>
        </p:nvSpPr>
        <p:spPr/>
        <p:txBody>
          <a:bodyPr/>
          <a:lstStyle/>
          <a:p>
            <a:fld id="{41624F0E-DEC4-4055-BBC2-60E713F4A980}" type="slidenum">
              <a:rPr lang="en-US" smtClean="0"/>
              <a:t>26</a:t>
            </a:fld>
            <a:endParaRPr lang="en-US"/>
          </a:p>
        </p:txBody>
      </p:sp>
    </p:spTree>
    <p:extLst>
      <p:ext uri="{BB962C8B-B14F-4D97-AF65-F5344CB8AC3E}">
        <p14:creationId xmlns:p14="http://schemas.microsoft.com/office/powerpoint/2010/main" val="2733646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 very low level, you start a new process with `spawn`. It takes a function that it will execute in another process. It returns a process identifier, abbreviated as PID. The process immediately starts executing. And we can see that it is no longer alive when we check right after spawning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state of each process is completely isolated. The process we spawned cannot modify any state in its parent and vice-versa. They can execute concurrently without any worries about trampling each other’s state.</a:t>
            </a:r>
          </a:p>
        </p:txBody>
      </p:sp>
      <p:sp>
        <p:nvSpPr>
          <p:cNvPr id="4" name="Slide Number Placeholder 3"/>
          <p:cNvSpPr>
            <a:spLocks noGrp="1"/>
          </p:cNvSpPr>
          <p:nvPr>
            <p:ph type="sldNum" sz="quarter" idx="5"/>
          </p:nvPr>
        </p:nvSpPr>
        <p:spPr/>
        <p:txBody>
          <a:bodyPr/>
          <a:lstStyle/>
          <a:p>
            <a:fld id="{A6FC84E0-A62F-42E1-8B0C-7D28DFB4787A}" type="slidenum">
              <a:rPr lang="en-US" smtClean="0"/>
              <a:t>27</a:t>
            </a:fld>
            <a:endParaRPr lang="en-US"/>
          </a:p>
        </p:txBody>
      </p:sp>
    </p:spTree>
    <p:extLst>
      <p:ext uri="{BB962C8B-B14F-4D97-AF65-F5344CB8AC3E}">
        <p14:creationId xmlns:p14="http://schemas.microsoft.com/office/powerpoint/2010/main" val="2426458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send messages to a process with `send` and receive them with `receive`. Every process has a mailbox that stores messages it receives. `receive` blocks while waiting for a message to be in the mailbox. You can see that choosing how to handle a message is just another usage of pattern matching. We pattern match on the message itself to choose what to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message just sits in the process’s mailbox until receive is called. self() gets the PID of the current process. That means that this process is sending a message to itself. This is a pretty common pattern.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6FC84E0-A62F-42E1-8B0C-7D28DFB4787A}" type="slidenum">
              <a:rPr lang="en-US" smtClean="0"/>
              <a:t>28</a:t>
            </a:fld>
            <a:endParaRPr lang="en-US"/>
          </a:p>
        </p:txBody>
      </p:sp>
    </p:spTree>
    <p:extLst>
      <p:ext uri="{BB962C8B-B14F-4D97-AF65-F5344CB8AC3E}">
        <p14:creationId xmlns:p14="http://schemas.microsoft.com/office/powerpoint/2010/main" val="37331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Inter-process communication is similar</a:t>
            </a:r>
            <a:r>
              <a:rPr lang="en-US"/>
              <a:t>. Once again, we spawn a process, but this time the new process is going to send a feed message back to its parent. The parent will receive that message and return the string.</a:t>
            </a:r>
          </a:p>
        </p:txBody>
      </p:sp>
      <p:sp>
        <p:nvSpPr>
          <p:cNvPr id="4" name="Slide Number Placeholder 3"/>
          <p:cNvSpPr>
            <a:spLocks noGrp="1"/>
          </p:cNvSpPr>
          <p:nvPr>
            <p:ph type="sldNum" sz="quarter" idx="5"/>
          </p:nvPr>
        </p:nvSpPr>
        <p:spPr/>
        <p:txBody>
          <a:bodyPr/>
          <a:lstStyle/>
          <a:p>
            <a:fld id="{A6FC84E0-A62F-42E1-8B0C-7D28DFB4787A}" type="slidenum">
              <a:rPr lang="en-US" smtClean="0"/>
              <a:t>29</a:t>
            </a:fld>
            <a:endParaRPr lang="en-US"/>
          </a:p>
        </p:txBody>
      </p:sp>
    </p:spTree>
    <p:extLst>
      <p:ext uri="{BB962C8B-B14F-4D97-AF65-F5344CB8AC3E}">
        <p14:creationId xmlns:p14="http://schemas.microsoft.com/office/powerpoint/2010/main" val="927396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With that out of the way, let's talk about what's in scope for today. We have 50 minutes, so you're not going to walk out of here as an expert in Hotwire, HTMX, or </a:t>
            </a:r>
            <a:r>
              <a:rPr lang="en-US" dirty="0" err="1"/>
              <a:t>LiveView</a:t>
            </a:r>
            <a:r>
              <a:rPr lang="en-US" dirty="0"/>
              <a:t>. I put together this talk and I am only an expert in one of these.</a:t>
            </a:r>
          </a:p>
          <a:p>
            <a:pPr lvl="0"/>
            <a:endParaRPr lang="en-US" dirty="0"/>
          </a:p>
          <a:p>
            <a:pPr lvl="0"/>
            <a:r>
              <a:rPr lang="en-US" dirty="0"/>
              <a:t>We're going to start with a very, very brief history of rich interaction frameworks on the web. Then we’re going to look at a simple app I built in Hotwire, the brand name for SPA model built into Ruby on Rails. We’ll also look at HTMX, which takes what I find to be a delightful approach to the problem.</a:t>
            </a:r>
          </a:p>
          <a:p>
            <a:endParaRPr lang="en-US" dirty="0"/>
          </a:p>
          <a:p>
            <a:r>
              <a:rPr lang="en-US" dirty="0"/>
              <a:t>We’re going to spend most of our time though looking at Phoenix </a:t>
            </a:r>
            <a:r>
              <a:rPr lang="en-US" dirty="0" err="1"/>
              <a:t>LiveView</a:t>
            </a:r>
            <a:r>
              <a:rPr lang="en-US" dirty="0"/>
              <a:t>, which is going to require a tangent into the Elixir actor model and processes. This will hopefully make it easier to understand the elegance of </a:t>
            </a:r>
            <a:r>
              <a:rPr lang="en-US" dirty="0" err="1"/>
              <a:t>LiveView</a:t>
            </a:r>
            <a:r>
              <a:rPr lang="en-US" dirty="0"/>
              <a:t>, which builds on top of the Elixir process model. Then, through a series of demos we’re going to build up most of the features you see in THAT Pet today, all without writing a single line of JavaScript.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a lot of things to cover in a short time. Let’s dive in</a:t>
            </a:r>
          </a:p>
        </p:txBody>
      </p:sp>
      <p:sp>
        <p:nvSpPr>
          <p:cNvPr id="4" name="Slide Number Placeholder 3"/>
          <p:cNvSpPr>
            <a:spLocks noGrp="1"/>
          </p:cNvSpPr>
          <p:nvPr>
            <p:ph type="sldNum" sz="quarter" idx="5"/>
          </p:nvPr>
        </p:nvSpPr>
        <p:spPr/>
        <p:txBody>
          <a:bodyPr/>
          <a:lstStyle/>
          <a:p>
            <a:fld id="{41624F0E-DEC4-4055-BBC2-60E713F4A980}" type="slidenum">
              <a:rPr lang="en-US" smtClean="0"/>
              <a:t>3</a:t>
            </a:fld>
            <a:endParaRPr lang="en-US"/>
          </a:p>
        </p:txBody>
      </p:sp>
    </p:spTree>
    <p:extLst>
      <p:ext uri="{BB962C8B-B14F-4D97-AF65-F5344CB8AC3E}">
        <p14:creationId xmlns:p14="http://schemas.microsoft.com/office/powerpoint/2010/main" val="1664122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Elixir is functional. There are no objects to manage state for us, but we still need to manage it somehow. This is one of the big use cases for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left is a module that defines a simple counter. When we start it, we start a loop that just processes messages. An increment message updates the counter and a get message returns the value to the caller.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right, you can see an example of starting a Counter process and sending it some messages. The flush() function at the end just flushes all messages out of the current processes mailbox. We called increment twice and then get, so 2 gets flushed out of the mailbox and then an :ok saying that the flush succeeded</a:t>
            </a:r>
          </a:p>
        </p:txBody>
      </p:sp>
      <p:sp>
        <p:nvSpPr>
          <p:cNvPr id="4" name="Slide Number Placeholder 3"/>
          <p:cNvSpPr>
            <a:spLocks noGrp="1"/>
          </p:cNvSpPr>
          <p:nvPr>
            <p:ph type="sldNum" sz="quarter" idx="5"/>
          </p:nvPr>
        </p:nvSpPr>
        <p:spPr/>
        <p:txBody>
          <a:bodyPr/>
          <a:lstStyle/>
          <a:p>
            <a:fld id="{A6FC84E0-A62F-42E1-8B0C-7D28DFB4787A}" type="slidenum">
              <a:rPr lang="en-US" smtClean="0"/>
              <a:t>30</a:t>
            </a:fld>
            <a:endParaRPr lang="en-US"/>
          </a:p>
        </p:txBody>
      </p:sp>
    </p:spTree>
    <p:extLst>
      <p:ext uri="{BB962C8B-B14F-4D97-AF65-F5344CB8AC3E}">
        <p14:creationId xmlns:p14="http://schemas.microsoft.com/office/powerpoint/2010/main" val="4233196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you've seen how to spawn new processes, send messages, and process them at a very low level. But in Elixir, you don't actually build applications at this low level. Instead, we use </a:t>
            </a:r>
            <a:r>
              <a:rPr lang="en-US" dirty="0" err="1"/>
              <a:t>GenServers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GenServer</a:t>
            </a:r>
            <a:r>
              <a:rPr lang="en-US" dirty="0"/>
              <a:t> stands for *Generic Server* and it provides a standard set of functionality for processes. You just implement some callbacks. The most common ones are in this diagram: </a:t>
            </a:r>
            <a:r>
              <a:rPr lang="en-US" dirty="0" err="1"/>
              <a:t>init</a:t>
            </a:r>
            <a:r>
              <a:rPr lang="en-US" dirty="0"/>
              <a:t>, </a:t>
            </a:r>
            <a:r>
              <a:rPr lang="en-US" dirty="0" err="1"/>
              <a:t>handle_call</a:t>
            </a:r>
            <a:r>
              <a:rPr lang="en-US" dirty="0"/>
              <a:t>, </a:t>
            </a:r>
            <a:r>
              <a:rPr lang="en-US" dirty="0" err="1"/>
              <a:t>handle_cast</a:t>
            </a:r>
            <a:r>
              <a:rPr lang="en-US" dirty="0"/>
              <a:t>, and </a:t>
            </a:r>
            <a:r>
              <a:rPr lang="en-US" dirty="0" err="1"/>
              <a:t>handle_info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the </a:t>
            </a:r>
            <a:r>
              <a:rPr lang="en-US" dirty="0" err="1"/>
              <a:t>GenServer</a:t>
            </a:r>
            <a:r>
              <a:rPr lang="en-US" dirty="0"/>
              <a:t>, the </a:t>
            </a:r>
            <a:r>
              <a:rPr lang="en-US" dirty="0" err="1"/>
              <a:t>init</a:t>
            </a:r>
            <a:r>
              <a:rPr lang="en-US" dirty="0"/>
              <a:t> callback gets called, and then it starts waiting for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handle_call</a:t>
            </a:r>
            <a:r>
              <a:rPr lang="en-US" dirty="0"/>
              <a:t> is synchronous. It blocks on the caller and returns a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handle_cast</a:t>
            </a:r>
            <a:r>
              <a:rPr lang="en-US" dirty="0"/>
              <a:t> is fire and forget. It returns nothing to the caller.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talk about </a:t>
            </a:r>
            <a:r>
              <a:rPr lang="en-US" dirty="0" err="1"/>
              <a:t>handle_info</a:t>
            </a:r>
            <a:r>
              <a:rPr lang="en-US" dirty="0"/>
              <a:t> later.</a:t>
            </a:r>
          </a:p>
        </p:txBody>
      </p:sp>
      <p:sp>
        <p:nvSpPr>
          <p:cNvPr id="4" name="Slide Number Placeholder 3"/>
          <p:cNvSpPr>
            <a:spLocks noGrp="1"/>
          </p:cNvSpPr>
          <p:nvPr>
            <p:ph type="sldNum" sz="quarter" idx="5"/>
          </p:nvPr>
        </p:nvSpPr>
        <p:spPr/>
        <p:txBody>
          <a:bodyPr/>
          <a:lstStyle/>
          <a:p>
            <a:fld id="{A6FC84E0-A62F-42E1-8B0C-7D28DFB4787A}" type="slidenum">
              <a:rPr lang="en-US" smtClean="0"/>
              <a:t>31</a:t>
            </a:fld>
            <a:endParaRPr lang="en-US"/>
          </a:p>
        </p:txBody>
      </p:sp>
    </p:spTree>
    <p:extLst>
      <p:ext uri="{BB962C8B-B14F-4D97-AF65-F5344CB8AC3E}">
        <p14:creationId xmlns:p14="http://schemas.microsoft.com/office/powerpoint/2010/main" val="2492690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the same counter example, but written as a </a:t>
            </a:r>
            <a:r>
              <a:rPr lang="en-US" dirty="0" err="1"/>
              <a:t>GenServer</a:t>
            </a:r>
            <a:r>
              <a:rPr lang="en-US" dirty="0"/>
              <a:t>. On the left is the client-side interface of the module. This is what consumers will actually call. It’s the same increment and decrement that we had before.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right are the </a:t>
            </a:r>
            <a:r>
              <a:rPr lang="en-US" dirty="0" err="1"/>
              <a:t>GenServer</a:t>
            </a:r>
            <a:r>
              <a:rPr lang="en-US" dirty="0"/>
              <a:t> callbacks. Both </a:t>
            </a:r>
            <a:r>
              <a:rPr lang="en-US" dirty="0" err="1"/>
              <a:t>handle_cast</a:t>
            </a:r>
            <a:r>
              <a:rPr lang="en-US" dirty="0"/>
              <a:t> and </a:t>
            </a:r>
            <a:r>
              <a:rPr lang="en-US" dirty="0" err="1"/>
              <a:t>handle_call</a:t>
            </a:r>
            <a:r>
              <a:rPr lang="en-US" dirty="0"/>
              <a:t> set a new state, but only </a:t>
            </a:r>
            <a:r>
              <a:rPr lang="en-US" dirty="0" err="1"/>
              <a:t>handle_call</a:t>
            </a:r>
            <a:r>
              <a:rPr lang="en-US" dirty="0"/>
              <a:t> returns a value to the caller.</a:t>
            </a:r>
          </a:p>
        </p:txBody>
      </p:sp>
      <p:sp>
        <p:nvSpPr>
          <p:cNvPr id="4" name="Slide Number Placeholder 3"/>
          <p:cNvSpPr>
            <a:spLocks noGrp="1"/>
          </p:cNvSpPr>
          <p:nvPr>
            <p:ph type="sldNum" sz="quarter" idx="5"/>
          </p:nvPr>
        </p:nvSpPr>
        <p:spPr/>
        <p:txBody>
          <a:bodyPr/>
          <a:lstStyle/>
          <a:p>
            <a:fld id="{A6FC84E0-A62F-42E1-8B0C-7D28DFB4787A}" type="slidenum">
              <a:rPr lang="en-US" smtClean="0"/>
              <a:t>32</a:t>
            </a:fld>
            <a:endParaRPr lang="en-US"/>
          </a:p>
        </p:txBody>
      </p:sp>
    </p:spTree>
    <p:extLst>
      <p:ext uri="{BB962C8B-B14F-4D97-AF65-F5344CB8AC3E}">
        <p14:creationId xmlns:p14="http://schemas.microsoft.com/office/powerpoint/2010/main" val="1850044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how you call it. Notice how the fact that this is a separate process is completely abstracted away from the caller. In Elixir, you’re going to be using </a:t>
            </a:r>
            <a:r>
              <a:rPr lang="en-US" dirty="0" err="1"/>
              <a:t>GenServers</a:t>
            </a:r>
            <a:r>
              <a:rPr lang="en-US" dirty="0"/>
              <a:t> all the time when you use various libraries and frameworks. That is almost always completely abstracted away from you though.</a:t>
            </a:r>
          </a:p>
        </p:txBody>
      </p:sp>
      <p:sp>
        <p:nvSpPr>
          <p:cNvPr id="4" name="Slide Number Placeholder 3"/>
          <p:cNvSpPr>
            <a:spLocks noGrp="1"/>
          </p:cNvSpPr>
          <p:nvPr>
            <p:ph type="sldNum" sz="quarter" idx="5"/>
          </p:nvPr>
        </p:nvSpPr>
        <p:spPr/>
        <p:txBody>
          <a:bodyPr/>
          <a:lstStyle/>
          <a:p>
            <a:fld id="{A6FC84E0-A62F-42E1-8B0C-7D28DFB4787A}" type="slidenum">
              <a:rPr lang="en-US" smtClean="0"/>
              <a:t>33</a:t>
            </a:fld>
            <a:endParaRPr lang="en-US"/>
          </a:p>
        </p:txBody>
      </p:sp>
    </p:spTree>
    <p:extLst>
      <p:ext uri="{BB962C8B-B14F-4D97-AF65-F5344CB8AC3E}">
        <p14:creationId xmlns:p14="http://schemas.microsoft.com/office/powerpoint/2010/main" val="3170298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seen this XKCD?</a:t>
            </a:r>
          </a:p>
          <a:p>
            <a:endParaRPr lang="en-US" dirty="0"/>
          </a:p>
          <a:p>
            <a:r>
              <a:rPr lang="en-US" dirty="0"/>
              <a:t>The idea of building some sort of fun simulation project has been percolating in the back of my head for years. And I think Elixir and LiveView are a wonderful vehicle for exactly this problem of virtual pets</a:t>
            </a:r>
          </a:p>
        </p:txBody>
      </p:sp>
      <p:sp>
        <p:nvSpPr>
          <p:cNvPr id="4" name="Slide Number Placeholder 3"/>
          <p:cNvSpPr>
            <a:spLocks noGrp="1"/>
          </p:cNvSpPr>
          <p:nvPr>
            <p:ph type="sldNum" sz="quarter" idx="5"/>
          </p:nvPr>
        </p:nvSpPr>
        <p:spPr/>
        <p:txBody>
          <a:bodyPr/>
          <a:lstStyle/>
          <a:p>
            <a:fld id="{A6FC84E0-A62F-42E1-8B0C-7D28DFB4787A}" type="slidenum">
              <a:rPr lang="en-US" smtClean="0"/>
              <a:t>34</a:t>
            </a:fld>
            <a:endParaRPr lang="en-US"/>
          </a:p>
        </p:txBody>
      </p:sp>
    </p:spTree>
    <p:extLst>
      <p:ext uri="{BB962C8B-B14F-4D97-AF65-F5344CB8AC3E}">
        <p14:creationId xmlns:p14="http://schemas.microsoft.com/office/powerpoint/2010/main" val="1419269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BEAM processes are not </a:t>
            </a:r>
            <a:r>
              <a:rPr lang="en-US"/>
              <a:t>operating system processes. The overhead of creating a new process is a few KB. This is considerably more lightweight than threads *and* we get the benefits of isolation. You can run hundreds of thousands of these without issue in a production environment</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 of curiosity, I wanted to see how many pets I could simulate simultaneously. I stopped at 120,000. You can see that this used 3.2GB of memory. My CPU was pegged ~30% on a pretty beefy machine</a:t>
            </a:r>
            <a:r>
              <a:rPr lang="en-US"/>
              <a:t>.</a:t>
            </a:r>
            <a:endParaRPr lang="en-US" dirty="0"/>
          </a:p>
          <a:p>
            <a:endParaRPr lang="en-US"/>
          </a:p>
          <a:p>
            <a:r>
              <a:rPr lang="en-US"/>
              <a:t>And these processes can be distributed. We're not going to go over any of that today, but you can orchestrate across an entire cluster of nodes. The BEAM handles the details of all the communication for you. You don't have to care what node a particular process is running on at all.</a:t>
            </a:r>
          </a:p>
        </p:txBody>
      </p:sp>
      <p:sp>
        <p:nvSpPr>
          <p:cNvPr id="4" name="Slide Number Placeholder 3"/>
          <p:cNvSpPr>
            <a:spLocks noGrp="1"/>
          </p:cNvSpPr>
          <p:nvPr>
            <p:ph type="sldNum" sz="quarter" idx="5"/>
          </p:nvPr>
        </p:nvSpPr>
        <p:spPr/>
        <p:txBody>
          <a:bodyPr/>
          <a:lstStyle/>
          <a:p>
            <a:fld id="{A6FC84E0-A62F-42E1-8B0C-7D28DFB4787A}" type="slidenum">
              <a:rPr lang="en-US" smtClean="0"/>
              <a:t>35</a:t>
            </a:fld>
            <a:endParaRPr lang="en-US"/>
          </a:p>
        </p:txBody>
      </p:sp>
    </p:spTree>
    <p:extLst>
      <p:ext uri="{BB962C8B-B14F-4D97-AF65-F5344CB8AC3E}">
        <p14:creationId xmlns:p14="http://schemas.microsoft.com/office/powerpoint/2010/main" val="1154418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Elixir application is a tree of processes. A supervisor is a process that manages other processes.</a:t>
            </a:r>
          </a:p>
          <a:p>
            <a:endParaRPr lang="en-US"/>
          </a:p>
          <a:p>
            <a:r>
              <a:rPr lang="en-US"/>
              <a:t>Elixir has a philosophy of "let it crash". When a process enters an unexpected state, rather than try to recover, just let it crash. The supervisor </a:t>
            </a:r>
            <a:r>
              <a:rPr lang="en-US" dirty="0"/>
              <a:t>is responsible for starting</a:t>
            </a:r>
            <a:r>
              <a:rPr lang="en-US"/>
              <a:t> it again.</a:t>
            </a:r>
          </a:p>
        </p:txBody>
      </p:sp>
      <p:sp>
        <p:nvSpPr>
          <p:cNvPr id="4" name="Slide Number Placeholder 3"/>
          <p:cNvSpPr>
            <a:spLocks noGrp="1"/>
          </p:cNvSpPr>
          <p:nvPr>
            <p:ph type="sldNum" sz="quarter" idx="5"/>
          </p:nvPr>
        </p:nvSpPr>
        <p:spPr/>
        <p:txBody>
          <a:bodyPr/>
          <a:lstStyle/>
          <a:p>
            <a:fld id="{A6FC84E0-A62F-42E1-8B0C-7D28DFB4787A}" type="slidenum">
              <a:rPr lang="en-US" smtClean="0"/>
              <a:t>36</a:t>
            </a:fld>
            <a:endParaRPr lang="en-US"/>
          </a:p>
        </p:txBody>
      </p:sp>
    </p:spTree>
    <p:extLst>
      <p:ext uri="{BB962C8B-B14F-4D97-AF65-F5344CB8AC3E}">
        <p14:creationId xmlns:p14="http://schemas.microsoft.com/office/powerpoint/2010/main" val="2468713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a:t>
            </a:r>
            <a:r>
              <a:rPr lang="en-US" dirty="0"/>
              <a:t>have </a:t>
            </a:r>
            <a:r>
              <a:rPr lang="en-US"/>
              <a:t>a supervisor supervising just one worker. If that worker crashes, the supervisor will restart it.</a:t>
            </a:r>
          </a:p>
        </p:txBody>
      </p:sp>
      <p:sp>
        <p:nvSpPr>
          <p:cNvPr id="4" name="Slide Number Placeholder 3"/>
          <p:cNvSpPr>
            <a:spLocks noGrp="1"/>
          </p:cNvSpPr>
          <p:nvPr>
            <p:ph type="sldNum" sz="quarter" idx="5"/>
          </p:nvPr>
        </p:nvSpPr>
        <p:spPr/>
        <p:txBody>
          <a:bodyPr/>
          <a:lstStyle/>
          <a:p>
            <a:fld id="{A6FC84E0-A62F-42E1-8B0C-7D28DFB4787A}" type="slidenum">
              <a:rPr lang="en-US" smtClean="0"/>
              <a:t>37</a:t>
            </a:fld>
            <a:endParaRPr lang="en-US"/>
          </a:p>
        </p:txBody>
      </p:sp>
    </p:spTree>
    <p:extLst>
      <p:ext uri="{BB962C8B-B14F-4D97-AF65-F5344CB8AC3E}">
        <p14:creationId xmlns:p14="http://schemas.microsoft.com/office/powerpoint/2010/main" val="22769455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 </a:t>
            </a:r>
            <a:r>
              <a:rPr lang="en-US" dirty="0"/>
              <a:t>your </a:t>
            </a:r>
            <a:r>
              <a:rPr lang="en-US"/>
              <a:t>supervisor could supervise multiple workers. This is the case in </a:t>
            </a:r>
            <a:r>
              <a:rPr lang="en-US" err="1"/>
              <a:t>LivePet</a:t>
            </a:r>
            <a:r>
              <a:rPr lang="en-US"/>
              <a:t>, where there is a single supervisor for every pet</a:t>
            </a:r>
            <a:r>
              <a:rPr lang="en-US" dirty="0"/>
              <a:t> simulation</a:t>
            </a:r>
            <a:r>
              <a:rPr lang="en-US"/>
              <a:t> process.</a:t>
            </a:r>
          </a:p>
        </p:txBody>
      </p:sp>
      <p:sp>
        <p:nvSpPr>
          <p:cNvPr id="4" name="Slide Number Placeholder 3"/>
          <p:cNvSpPr>
            <a:spLocks noGrp="1"/>
          </p:cNvSpPr>
          <p:nvPr>
            <p:ph type="sldNum" sz="quarter" idx="5"/>
          </p:nvPr>
        </p:nvSpPr>
        <p:spPr/>
        <p:txBody>
          <a:bodyPr/>
          <a:lstStyle/>
          <a:p>
            <a:fld id="{A6FC84E0-A62F-42E1-8B0C-7D28DFB4787A}" type="slidenum">
              <a:rPr lang="en-US" smtClean="0"/>
              <a:t>38</a:t>
            </a:fld>
            <a:endParaRPr lang="en-US"/>
          </a:p>
        </p:txBody>
      </p:sp>
    </p:spTree>
    <p:extLst>
      <p:ext uri="{BB962C8B-B14F-4D97-AF65-F5344CB8AC3E}">
        <p14:creationId xmlns:p14="http://schemas.microsoft.com/office/powerpoint/2010/main" val="3684095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since supervisors themselves are just processes, applications end up structured as supervision trees. Supervisors of </a:t>
            </a:r>
            <a:r>
              <a:rPr lang="en-US" err="1"/>
              <a:t>supersivors</a:t>
            </a:r>
            <a:r>
              <a:rPr lang="en-US"/>
              <a:t> with worker processes of some sort as the leaf nodes.</a:t>
            </a:r>
          </a:p>
        </p:txBody>
      </p:sp>
      <p:sp>
        <p:nvSpPr>
          <p:cNvPr id="4" name="Slide Number Placeholder 3"/>
          <p:cNvSpPr>
            <a:spLocks noGrp="1"/>
          </p:cNvSpPr>
          <p:nvPr>
            <p:ph type="sldNum" sz="quarter" idx="5"/>
          </p:nvPr>
        </p:nvSpPr>
        <p:spPr/>
        <p:txBody>
          <a:bodyPr/>
          <a:lstStyle/>
          <a:p>
            <a:fld id="{A6FC84E0-A62F-42E1-8B0C-7D28DFB4787A}" type="slidenum">
              <a:rPr lang="en-US" smtClean="0"/>
              <a:t>39</a:t>
            </a:fld>
            <a:endParaRPr lang="en-US"/>
          </a:p>
        </p:txBody>
      </p:sp>
    </p:spTree>
    <p:extLst>
      <p:ext uri="{BB962C8B-B14F-4D97-AF65-F5344CB8AC3E}">
        <p14:creationId xmlns:p14="http://schemas.microsoft.com/office/powerpoint/2010/main" val="2022123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of you, this is the fourth day you’ve been at </a:t>
            </a:r>
            <a:r>
              <a:rPr lang="en-US" dirty="0" err="1"/>
              <a:t>CodeMash</a:t>
            </a:r>
            <a:r>
              <a:rPr lang="en-US" dirty="0"/>
              <a:t>. For others, it’s only the second. Either way, chances are good that you’re tired from yesterday and talks you’ve already attended this morning. You’ve been bombarded with lots of things that you are excited about. That’s one of the great things about conferences.</a:t>
            </a:r>
          </a:p>
          <a:p>
            <a:endParaRPr lang="en-US" dirty="0"/>
          </a:p>
          <a:p>
            <a:r>
              <a:rPr lang="en-US" dirty="0"/>
              <a:t>My goal is simply this. I want you to leave this room today excited enough to build some project in one of options I mention. That could be right after this session. It could be this weekend. It could be next month or next year.</a:t>
            </a:r>
          </a:p>
          <a:p>
            <a:endParaRPr lang="en-US" dirty="0"/>
          </a:p>
          <a:p>
            <a:r>
              <a:rPr lang="en-US" dirty="0"/>
              <a:t>And, hey, if this isn’t the session that excites you the most, I hope you take the time to dive more deeply into whatever new thing strikes a chord with you this week. Don’t leave </a:t>
            </a:r>
            <a:r>
              <a:rPr lang="en-US" dirty="0" err="1"/>
              <a:t>CodeMash</a:t>
            </a:r>
            <a:r>
              <a:rPr lang="en-US" dirty="0"/>
              <a:t> with the intent of one day diving deeper into something. As you leave the conference, pick which one thing you want to learn more about and go for it. </a:t>
            </a:r>
          </a:p>
        </p:txBody>
      </p:sp>
      <p:sp>
        <p:nvSpPr>
          <p:cNvPr id="4" name="Slide Number Placeholder 3"/>
          <p:cNvSpPr>
            <a:spLocks noGrp="1"/>
          </p:cNvSpPr>
          <p:nvPr>
            <p:ph type="sldNum" sz="quarter" idx="5"/>
          </p:nvPr>
        </p:nvSpPr>
        <p:spPr/>
        <p:txBody>
          <a:bodyPr/>
          <a:lstStyle/>
          <a:p>
            <a:fld id="{A6FC84E0-A62F-42E1-8B0C-7D28DFB4787A}" type="slidenum">
              <a:rPr lang="en-US" smtClean="0"/>
              <a:t>4</a:t>
            </a:fld>
            <a:endParaRPr lang="en-US"/>
          </a:p>
        </p:txBody>
      </p:sp>
    </p:spTree>
    <p:extLst>
      <p:ext uri="{BB962C8B-B14F-4D97-AF65-F5344CB8AC3E}">
        <p14:creationId xmlns:p14="http://schemas.microsoft.com/office/powerpoint/2010/main" val="3821664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wraps up our whirlwind tour of Elixir the language and the process model. The process model is the foundation for how any Elixir app works, including a LiveView app.</a:t>
            </a:r>
          </a:p>
          <a:p>
            <a:endParaRPr lang="en-US" dirty="0"/>
          </a:p>
          <a:p>
            <a:r>
              <a:rPr lang="en-US" dirty="0"/>
              <a:t>Let’s move onto LiveView itself.</a:t>
            </a:r>
          </a:p>
        </p:txBody>
      </p:sp>
      <p:sp>
        <p:nvSpPr>
          <p:cNvPr id="4" name="Slide Number Placeholder 3"/>
          <p:cNvSpPr>
            <a:spLocks noGrp="1"/>
          </p:cNvSpPr>
          <p:nvPr>
            <p:ph type="sldNum" sz="quarter" idx="5"/>
          </p:nvPr>
        </p:nvSpPr>
        <p:spPr/>
        <p:txBody>
          <a:bodyPr/>
          <a:lstStyle/>
          <a:p>
            <a:fld id="{41624F0E-DEC4-4055-BBC2-60E713F4A980}" type="slidenum">
              <a:rPr lang="en-US" smtClean="0"/>
              <a:t>40</a:t>
            </a:fld>
            <a:endParaRPr lang="en-US"/>
          </a:p>
        </p:txBody>
      </p:sp>
    </p:spTree>
    <p:extLst>
      <p:ext uri="{BB962C8B-B14F-4D97-AF65-F5344CB8AC3E}">
        <p14:creationId xmlns:p14="http://schemas.microsoft.com/office/powerpoint/2010/main" val="30600081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go to a LiveView page, a process is started receives events, updates its state, and renders updates to a page as diffs. I really want to stress that a LiveView is just another process. The tangent we just on is because the key to really grokking what </a:t>
            </a:r>
            <a:r>
              <a:rPr lang="en-US" dirty="0" err="1"/>
              <a:t>LiveView</a:t>
            </a:r>
            <a:r>
              <a:rPr lang="en-US" dirty="0"/>
              <a:t> is doing and how it can scale requires understanding the Elixir process model. You can certainly use </a:t>
            </a:r>
            <a:r>
              <a:rPr lang="en-US" dirty="0" err="1"/>
              <a:t>LiveView</a:t>
            </a:r>
            <a:r>
              <a:rPr lang="en-US" dirty="0"/>
              <a:t> if you don’t understand it, but a deeper understanding of the model it’s build on top of helps unlock it’s true power.</a:t>
            </a:r>
          </a:p>
        </p:txBody>
      </p:sp>
      <p:sp>
        <p:nvSpPr>
          <p:cNvPr id="4" name="Slide Number Placeholder 3"/>
          <p:cNvSpPr>
            <a:spLocks noGrp="1"/>
          </p:cNvSpPr>
          <p:nvPr>
            <p:ph type="sldNum" sz="quarter" idx="5"/>
          </p:nvPr>
        </p:nvSpPr>
        <p:spPr/>
        <p:txBody>
          <a:bodyPr/>
          <a:lstStyle/>
          <a:p>
            <a:fld id="{A6FC84E0-A62F-42E1-8B0C-7D28DFB4787A}" type="slidenum">
              <a:rPr lang="en-US" smtClean="0"/>
              <a:t>41</a:t>
            </a:fld>
            <a:endParaRPr lang="en-US"/>
          </a:p>
        </p:txBody>
      </p:sp>
    </p:spTree>
    <p:extLst>
      <p:ext uri="{BB962C8B-B14F-4D97-AF65-F5344CB8AC3E}">
        <p14:creationId xmlns:p14="http://schemas.microsoft.com/office/powerpoint/2010/main" val="36616367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live view lifecycle. The initial GET request calls a function called mount to get the state to render, then the template is rendered, and the response returned to the client.</a:t>
            </a:r>
          </a:p>
          <a:p>
            <a:endParaRPr lang="en-US" dirty="0"/>
          </a:p>
          <a:p>
            <a:r>
              <a:rPr lang="en-US" dirty="0"/>
              <a:t>After the client renders the response in the browser, it opens a web socket connection back to the server. Mount and render get called again. A diff gets sent back to the client over the web socket with any changes to the HTML. From there, it’s just a process. It consumes </a:t>
            </a:r>
            <a:r>
              <a:rPr lang="en-US" dirty="0" err="1"/>
              <a:t>handle_event</a:t>
            </a:r>
            <a:r>
              <a:rPr lang="en-US" dirty="0"/>
              <a:t> messages from the client that get delivered over the web socket, makes state changes, and renders a new state to send the HTML diff back to be applied.</a:t>
            </a:r>
          </a:p>
          <a:p>
            <a:endParaRPr lang="en-US" dirty="0"/>
          </a:p>
          <a:p>
            <a:r>
              <a:rPr lang="en-US" dirty="0"/>
              <a:t>And since it’s just a process, it can consume messages from other sources too with </a:t>
            </a:r>
            <a:r>
              <a:rPr lang="en-US" dirty="0" err="1"/>
              <a:t>handle_info</a:t>
            </a:r>
            <a:r>
              <a:rPr lang="en-US" dirty="0"/>
              <a:t>. That could be something running in your system, like a simulated pet. Or it could be a 3</a:t>
            </a:r>
            <a:r>
              <a:rPr lang="en-US" baseline="30000" dirty="0"/>
              <a:t>rd</a:t>
            </a:r>
            <a:r>
              <a:rPr lang="en-US" dirty="0"/>
              <a:t> party API. Or an IoT device. If you can send a message to the live view process, you can update the state and render changes for the user from any source. The </a:t>
            </a:r>
            <a:r>
              <a:rPr lang="en-US" dirty="0" err="1"/>
              <a:t>LiveView</a:t>
            </a:r>
            <a:r>
              <a:rPr lang="en-US" dirty="0"/>
              <a:t> is just another process. It’s not special. You can communicate with it just like you would any other process.</a:t>
            </a:r>
          </a:p>
        </p:txBody>
      </p:sp>
      <p:sp>
        <p:nvSpPr>
          <p:cNvPr id="4" name="Slide Number Placeholder 3"/>
          <p:cNvSpPr>
            <a:spLocks noGrp="1"/>
          </p:cNvSpPr>
          <p:nvPr>
            <p:ph type="sldNum" sz="quarter" idx="5"/>
          </p:nvPr>
        </p:nvSpPr>
        <p:spPr/>
        <p:txBody>
          <a:bodyPr/>
          <a:lstStyle/>
          <a:p>
            <a:fld id="{A6FC84E0-A62F-42E1-8B0C-7D28DFB4787A}" type="slidenum">
              <a:rPr lang="en-US" smtClean="0"/>
              <a:t>42</a:t>
            </a:fld>
            <a:endParaRPr lang="en-US"/>
          </a:p>
        </p:txBody>
      </p:sp>
    </p:spTree>
    <p:extLst>
      <p:ext uri="{BB962C8B-B14F-4D97-AF65-F5344CB8AC3E}">
        <p14:creationId xmlns:p14="http://schemas.microsoft.com/office/powerpoint/2010/main" val="4230134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let’s start diving into some code for Live Pet. Let’s see how </a:t>
            </a:r>
            <a:r>
              <a:rPr lang="en-US" dirty="0" err="1"/>
              <a:t>LiveView</a:t>
            </a:r>
            <a:r>
              <a:rPr lang="en-US" dirty="0"/>
              <a:t> works and what it can do.</a:t>
            </a:r>
          </a:p>
        </p:txBody>
      </p:sp>
      <p:sp>
        <p:nvSpPr>
          <p:cNvPr id="4" name="Slide Number Placeholder 3"/>
          <p:cNvSpPr>
            <a:spLocks noGrp="1"/>
          </p:cNvSpPr>
          <p:nvPr>
            <p:ph type="sldNum" sz="quarter" idx="5"/>
          </p:nvPr>
        </p:nvSpPr>
        <p:spPr/>
        <p:txBody>
          <a:bodyPr/>
          <a:lstStyle/>
          <a:p>
            <a:fld id="{A6FC84E0-A62F-42E1-8B0C-7D28DFB4787A}" type="slidenum">
              <a:rPr lang="en-US" smtClean="0"/>
              <a:t>43</a:t>
            </a:fld>
            <a:endParaRPr lang="en-US"/>
          </a:p>
        </p:txBody>
      </p:sp>
    </p:spTree>
    <p:extLst>
      <p:ext uri="{BB962C8B-B14F-4D97-AF65-F5344CB8AC3E}">
        <p14:creationId xmlns:p14="http://schemas.microsoft.com/office/powerpoint/2010/main" val="1417059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 went over a lot. We looked at several different live views for creating a pet, listing pets, and viewing pets. We saw how we could handle events from the browser. We saw how we can get real-time updates by handling messages from the pet simulation. We saw both function and live components. And we wrapped up by looking a little bit of presence and pub-sub.</a:t>
            </a:r>
          </a:p>
        </p:txBody>
      </p:sp>
      <p:sp>
        <p:nvSpPr>
          <p:cNvPr id="4" name="Slide Number Placeholder 3"/>
          <p:cNvSpPr>
            <a:spLocks noGrp="1"/>
          </p:cNvSpPr>
          <p:nvPr>
            <p:ph type="sldNum" sz="quarter" idx="5"/>
          </p:nvPr>
        </p:nvSpPr>
        <p:spPr/>
        <p:txBody>
          <a:bodyPr/>
          <a:lstStyle/>
          <a:p>
            <a:fld id="{41624F0E-DEC4-4055-BBC2-60E713F4A980}" type="slidenum">
              <a:rPr lang="en-US" smtClean="0"/>
              <a:t>44</a:t>
            </a:fld>
            <a:endParaRPr lang="en-US"/>
          </a:p>
        </p:txBody>
      </p:sp>
    </p:spTree>
    <p:extLst>
      <p:ext uri="{BB962C8B-B14F-4D97-AF65-F5344CB8AC3E}">
        <p14:creationId xmlns:p14="http://schemas.microsoft.com/office/powerpoint/2010/main" val="9500781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love Elixir. It’s my favorite programming language right now. I spent the previous decade almost exclusively as a C# dev. Switching to Elixir has been fantastic. It’s reinvigorated my love for programming. Every time I write a </a:t>
            </a:r>
            <a:r>
              <a:rPr lang="en-US" dirty="0" err="1"/>
              <a:t>GenServer</a:t>
            </a:r>
            <a:r>
              <a:rPr lang="en-US" dirty="0"/>
              <a:t>, it feels like I have a new super power.</a:t>
            </a:r>
          </a:p>
          <a:p>
            <a:endParaRPr lang="en-US" dirty="0"/>
          </a:p>
          <a:p>
            <a:r>
              <a:rPr lang="en-US" dirty="0"/>
              <a:t>I’ve added all of these resources, including the link to the GitHub repo, to the session page on the website. I’ll add the slides to GitHub shortly after the talk as well.</a:t>
            </a:r>
          </a:p>
          <a:p>
            <a:endParaRPr lang="en-US" dirty="0"/>
          </a:p>
          <a:p>
            <a:r>
              <a:rPr lang="en-US" dirty="0"/>
              <a:t>LiveView itself is very close to a 1.0 release. They’ve been very cautious with calling it 1.0, but they’re close to doing so. It’s very full featured already and we use it production at Online Rewards without issue.</a:t>
            </a:r>
          </a:p>
        </p:txBody>
      </p:sp>
      <p:sp>
        <p:nvSpPr>
          <p:cNvPr id="4" name="Slide Number Placeholder 3"/>
          <p:cNvSpPr>
            <a:spLocks noGrp="1"/>
          </p:cNvSpPr>
          <p:nvPr>
            <p:ph type="sldNum" sz="quarter" idx="5"/>
          </p:nvPr>
        </p:nvSpPr>
        <p:spPr/>
        <p:txBody>
          <a:bodyPr/>
          <a:lstStyle/>
          <a:p>
            <a:fld id="{A6FC84E0-A62F-42E1-8B0C-7D28DFB4787A}" type="slidenum">
              <a:rPr lang="en-US" smtClean="0"/>
              <a:t>45</a:t>
            </a:fld>
            <a:endParaRPr lang="en-US"/>
          </a:p>
        </p:txBody>
      </p:sp>
    </p:spTree>
    <p:extLst>
      <p:ext uri="{BB962C8B-B14F-4D97-AF65-F5344CB8AC3E}">
        <p14:creationId xmlns:p14="http://schemas.microsoft.com/office/powerpoint/2010/main" val="1652555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thing before we dive into these frameworks. I am biased. Every speaker you see at every conference is biased. I am of the view that you should ignore the opinion of anybody who has not used a particular stack or piece of technology in anger. This means having deployed it to production for an extended period of time with real traffic hitting it.</a:t>
            </a:r>
          </a:p>
          <a:p>
            <a:endParaRPr lang="en-US" dirty="0"/>
          </a:p>
          <a:p>
            <a:r>
              <a:rPr lang="en-US" dirty="0"/>
              <a:t>The only one of these that I've used in anger is Phoenix </a:t>
            </a:r>
            <a:r>
              <a:rPr lang="en-US" dirty="0" err="1"/>
              <a:t>LiveView</a:t>
            </a:r>
            <a:r>
              <a:rPr lang="en-US" dirty="0"/>
              <a:t>. I've been using it full time for the past couple of years. I love it, but I'm also realistic about it. It has shortcomings. We'll get to those.</a:t>
            </a:r>
          </a:p>
          <a:p>
            <a:endParaRPr lang="en-US" dirty="0"/>
          </a:p>
          <a:p>
            <a:r>
              <a:rPr lang="en-US" dirty="0"/>
              <a:t>But I am absolutely a shill for Elixir and </a:t>
            </a:r>
            <a:r>
              <a:rPr lang="en-US" dirty="0" err="1"/>
              <a:t>LiveView</a:t>
            </a:r>
            <a:r>
              <a:rPr lang="en-US" dirty="0"/>
              <a:t>. I think the Elixir process model is uniquely well suited to this problem space and that other frameworks can not match it because they do not have the BEAM, the VM Elixir runs on. They can only poorly imitate it.</a:t>
            </a:r>
          </a:p>
          <a:p>
            <a:endParaRPr lang="en-US" dirty="0"/>
          </a:p>
          <a:p>
            <a:r>
              <a:rPr lang="en-US" dirty="0"/>
              <a:t>You should take anything I say about Ruby on Rails with Hotwire with a huge grain of salt. I haven't written production Rails code since 2013. Let's not think about how many years ago that was and how much more white hair I have now. Some of the pain points I hit playing around with Hotwire are purely because I don't remember how various pieces of Rails magic work and went off the happy path. If you're an experienced Rails dev, you'll probably have a better time than I did.</a:t>
            </a:r>
          </a:p>
          <a:p>
            <a:endParaRPr lang="en-US" dirty="0"/>
          </a:p>
          <a:p>
            <a:r>
              <a:rPr lang="en-US" dirty="0"/>
              <a:t>Ditto for HTMX. I think it's a really elegant model, but I have not used it in anger in production. Seek out the opinion of those who have.</a:t>
            </a:r>
          </a:p>
          <a:p>
            <a:endParaRPr lang="en-US" dirty="0"/>
          </a:p>
          <a:p>
            <a:r>
              <a:rPr lang="en-US" dirty="0"/>
              <a:t>I have also never worked full-time as part of a team building a React app. I've shipped a lot of production code in Angular and some in Vue, but not React. I am a mediocre JS dev who has little interest in becoming a better one. That is time I could be using writing Elixir instead. Or learning Haskell. Or whatever shiny new thing attracts my gaze.</a:t>
            </a:r>
          </a:p>
          <a:p>
            <a:endParaRPr lang="en-US" dirty="0"/>
          </a:p>
          <a:p>
            <a:r>
              <a:rPr lang="en-US" dirty="0"/>
              <a:t>Stepping back even more though, for most problem spaces, the choice of tech is pretty far down the list of contributors to success or failure. I'll bet on a team using Peral that has a deep understanding of their tools, the domain, and how to efficiently communicate as team over a poorly functioning team using </a:t>
            </a:r>
            <a:r>
              <a:rPr lang="en-US" dirty="0" err="1"/>
              <a:t>LiveView</a:t>
            </a:r>
            <a:r>
              <a:rPr lang="en-US" dirty="0"/>
              <a:t> any day of the week. The choice of tech is secondary to those.</a:t>
            </a:r>
          </a:p>
          <a:p>
            <a:endParaRPr lang="en-US" dirty="0"/>
          </a:p>
          <a:p>
            <a:r>
              <a:rPr lang="en-US" dirty="0"/>
              <a:t>If you walk away from this talk excited to jump into one of these options, none of them are going to fix your team's understanding of the domain. They *could* however, improve your team communication if the tool allows you fold together separate back and front end teams into one.</a:t>
            </a:r>
          </a:p>
          <a:p>
            <a:endParaRPr lang="en-US" dirty="0"/>
          </a:p>
          <a:p>
            <a:r>
              <a:rPr lang="en-US" dirty="0"/>
              <a:t>This is one of our secrets to productivity at </a:t>
            </a:r>
            <a:r>
              <a:rPr lang="en-US" dirty="0" err="1"/>
              <a:t>GetThru</a:t>
            </a:r>
            <a:r>
              <a:rPr lang="en-US" dirty="0"/>
              <a:t>. Everybody is a full stack dev writing Elixir. There is no communication across separate teams within engineering. And that is wonderful.</a:t>
            </a:r>
          </a:p>
        </p:txBody>
      </p:sp>
      <p:sp>
        <p:nvSpPr>
          <p:cNvPr id="4" name="Slide Number Placeholder 3"/>
          <p:cNvSpPr>
            <a:spLocks noGrp="1"/>
          </p:cNvSpPr>
          <p:nvPr>
            <p:ph type="sldNum" sz="quarter" idx="5"/>
          </p:nvPr>
        </p:nvSpPr>
        <p:spPr/>
        <p:txBody>
          <a:bodyPr/>
          <a:lstStyle/>
          <a:p>
            <a:fld id="{A6FC84E0-A62F-42E1-8B0C-7D28DFB4787A}" type="slidenum">
              <a:rPr lang="en-US" smtClean="0"/>
              <a:t>5</a:t>
            </a:fld>
            <a:endParaRPr lang="en-US"/>
          </a:p>
        </p:txBody>
      </p:sp>
    </p:spTree>
    <p:extLst>
      <p:ext uri="{BB962C8B-B14F-4D97-AF65-F5344CB8AC3E}">
        <p14:creationId xmlns:p14="http://schemas.microsoft.com/office/powerpoint/2010/main" val="2537716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SPA, a single page application? Any ideas? Feel free to shout them out. Don't be shy.</a:t>
            </a:r>
          </a:p>
          <a:p>
            <a:endParaRPr lang="en-US" dirty="0"/>
          </a:p>
          <a:p>
            <a:r>
              <a:rPr lang="en-US" dirty="0"/>
              <a:t>To me, a SPA is defined by dynamically rewriting sections of the page instead of reloading the entire page. The ultimate goal is for the page to feel more like a native app, a single page that only updates parts as needed.</a:t>
            </a:r>
          </a:p>
          <a:p>
            <a:endParaRPr lang="en-US" dirty="0"/>
          </a:p>
          <a:p>
            <a:r>
              <a:rPr lang="en-US" dirty="0"/>
              <a:t>Now, in reality, there is a lot of grey area here. What if you use a framework that replaces that entire body tag and merges in changes to the head tag? That technically is dynamically rewriting the page. In Ruby on Rails, this is what Turbo Drive gives you out of the box. That meets the definition, but does it meet the spirit? Maybe?</a:t>
            </a:r>
          </a:p>
          <a:p>
            <a:endParaRPr lang="en-US" dirty="0"/>
          </a:p>
          <a:p>
            <a:r>
              <a:rPr lang="en-US" dirty="0"/>
              <a:t>Should it work offline? Maybe? Most frameworks don't do this.</a:t>
            </a:r>
          </a:p>
          <a:p>
            <a:endParaRPr lang="en-US" dirty="0"/>
          </a:p>
          <a:p>
            <a:r>
              <a:rPr lang="en-US" dirty="0"/>
              <a:t>What if you have a series of complex single page apps as part of a multi-page application? Does that count as a SPA? I don't know. I also don't particularly care, and, importantly, neither do your users.</a:t>
            </a:r>
          </a:p>
          <a:p>
            <a:endParaRPr lang="en-US" dirty="0"/>
          </a:p>
          <a:p>
            <a:r>
              <a:rPr lang="en-US" dirty="0"/>
              <a:t>And that is because your users care about the experience. If part of your app is very dynamic and the UX is better with a SPA-like interface, than that is what matters.</a:t>
            </a:r>
          </a:p>
        </p:txBody>
      </p:sp>
      <p:sp>
        <p:nvSpPr>
          <p:cNvPr id="4" name="Slide Number Placeholder 3"/>
          <p:cNvSpPr>
            <a:spLocks noGrp="1"/>
          </p:cNvSpPr>
          <p:nvPr>
            <p:ph type="sldNum" sz="quarter" idx="5"/>
          </p:nvPr>
        </p:nvSpPr>
        <p:spPr/>
        <p:txBody>
          <a:bodyPr/>
          <a:lstStyle/>
          <a:p>
            <a:fld id="{A6FC84E0-A62F-42E1-8B0C-7D28DFB4787A}" type="slidenum">
              <a:rPr lang="en-US" smtClean="0"/>
              <a:t>6</a:t>
            </a:fld>
            <a:endParaRPr lang="en-US"/>
          </a:p>
        </p:txBody>
      </p:sp>
    </p:spTree>
    <p:extLst>
      <p:ext uri="{BB962C8B-B14F-4D97-AF65-F5344CB8AC3E}">
        <p14:creationId xmlns:p14="http://schemas.microsoft.com/office/powerpoint/2010/main" val="2515361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technically not true. For the old timers in the audience, do any of you remember the first time you used Google Maps? That is probably the first SPA that most people used when it launched in 2005. I was in college at the time. Some Google Maps team members came to my college CS department to give a talk on the tech behind the UI. At the time it was wild. There was this new thing called AJAX.</a:t>
            </a:r>
          </a:p>
          <a:p>
            <a:endParaRPr lang="en-US" dirty="0"/>
          </a:p>
          <a:p>
            <a:r>
              <a:rPr lang="en-US" dirty="0"/>
              <a:t>But if anybody here has used the old </a:t>
            </a:r>
            <a:r>
              <a:rPr lang="en-US" dirty="0" err="1"/>
              <a:t>XMLHttpRequest</a:t>
            </a:r>
            <a:r>
              <a:rPr lang="en-US" dirty="0"/>
              <a:t> API in the browser, you probably remember that it was awful. If you haven't used it or don't remember how awful it is, go look it up on MDN and try it out. This was cutting edge at the time. </a:t>
            </a:r>
          </a:p>
          <a:p>
            <a:endParaRPr lang="en-US" dirty="0"/>
          </a:p>
          <a:p>
            <a:r>
              <a:rPr lang="en-US" dirty="0"/>
              <a:t>Anyways, for most folks, the real beginning was jQuery. It's hard to overstate how revolutionary jQuery was. </a:t>
            </a:r>
            <a:r>
              <a:rPr lang="en-US" dirty="0" err="1"/>
              <a:t>Javascript</a:t>
            </a:r>
            <a:r>
              <a:rPr lang="en-US" dirty="0"/>
              <a:t> was an atrocious backwater of browser </a:t>
            </a:r>
            <a:r>
              <a:rPr lang="en-US" dirty="0" err="1"/>
              <a:t>incompatibiliites</a:t>
            </a:r>
            <a:r>
              <a:rPr lang="en-US" dirty="0"/>
              <a:t> at the time. IE 6 was the bane of developer's existence. Chrome didn't exist yet. Firefox was eating into IE's market share. Getting anything work across browsers or with the limited browser APIs at the time was a non-trivial amount of work. jQuery changed that.</a:t>
            </a:r>
          </a:p>
          <a:p>
            <a:endParaRPr lang="en-US" dirty="0"/>
          </a:p>
          <a:p>
            <a:r>
              <a:rPr lang="en-US" dirty="0"/>
              <a:t>jQuery doesn't feel revolutionary today because so much of what it does has been brought natively into the browser. Once again though, it's hard to overstate how powerful it was. It made interactivity driven by JS feel possible to the average web dev. It papered over the inconsistencies across browsers to bring interactivity to the masses.</a:t>
            </a:r>
          </a:p>
          <a:p>
            <a:endParaRPr lang="en-US" dirty="0"/>
          </a:p>
          <a:p>
            <a:r>
              <a:rPr lang="en-US" dirty="0"/>
              <a:t>jQuery hasn't actually gone anywhere. It's on a huge percentage of websites. Number vary depending on the source, but I found roughly in the range of 62-75% of websites have jQuery. If you think React has saturated the market, it has nothing on jQuery.</a:t>
            </a:r>
          </a:p>
          <a:p>
            <a:endParaRPr lang="en-US" dirty="0"/>
          </a:p>
          <a:p>
            <a:r>
              <a:rPr lang="en-US" dirty="0"/>
              <a:t>And that makes sense. Most sites do not need a heavy SPA framework. They just need sprinkles of interactivity. That marketing site you're working on. It doesn't need to be using React.</a:t>
            </a:r>
          </a:p>
        </p:txBody>
      </p:sp>
      <p:sp>
        <p:nvSpPr>
          <p:cNvPr id="4" name="Slide Number Placeholder 3"/>
          <p:cNvSpPr>
            <a:spLocks noGrp="1"/>
          </p:cNvSpPr>
          <p:nvPr>
            <p:ph type="sldNum" sz="quarter" idx="5"/>
          </p:nvPr>
        </p:nvSpPr>
        <p:spPr/>
        <p:txBody>
          <a:bodyPr/>
          <a:lstStyle/>
          <a:p>
            <a:fld id="{A6FC84E0-A62F-42E1-8B0C-7D28DFB4787A}" type="slidenum">
              <a:rPr lang="en-US" smtClean="0"/>
              <a:t>7</a:t>
            </a:fld>
            <a:endParaRPr lang="en-US"/>
          </a:p>
        </p:txBody>
      </p:sp>
    </p:spTree>
    <p:extLst>
      <p:ext uri="{BB962C8B-B14F-4D97-AF65-F5344CB8AC3E}">
        <p14:creationId xmlns:p14="http://schemas.microsoft.com/office/powerpoint/2010/main" val="706661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CDC74-1F76-B5E6-8175-20F5C5035D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95A58C-70E1-42D3-FFF6-C1766B8CFB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DEB88C-2D47-A54B-426B-16662027CC8E}"/>
              </a:ext>
            </a:extLst>
          </p:cNvPr>
          <p:cNvSpPr>
            <a:spLocks noGrp="1"/>
          </p:cNvSpPr>
          <p:nvPr>
            <p:ph type="body" idx="1"/>
          </p:nvPr>
        </p:nvSpPr>
        <p:spPr/>
        <p:txBody>
          <a:bodyPr/>
          <a:lstStyle/>
          <a:p>
            <a:r>
              <a:rPr lang="en-US" dirty="0"/>
              <a:t>And in the end there was React. This is, of course, a wild oversimplification, but today is not a history talk. If anybody else would like to give that history talk, I think it would be fascinating, but today is not the day and I am not the person to give it.</a:t>
            </a:r>
          </a:p>
          <a:p>
            <a:endParaRPr lang="en-US" dirty="0"/>
          </a:p>
          <a:p>
            <a:r>
              <a:rPr lang="en-US" dirty="0"/>
              <a:t>Nobody gets fired for rebuilding in React. It has become the default, safe choice. It's not a pure monoculture. There are plenty of other popular tools out there, like Vue and Angular. The tail is very long. I could have filled this entire page with logos.</a:t>
            </a:r>
          </a:p>
          <a:p>
            <a:endParaRPr lang="en-US" dirty="0"/>
          </a:p>
          <a:p>
            <a:r>
              <a:rPr lang="en-US" dirty="0"/>
              <a:t>But all of these tools use JS. And for the purposes of today, every time I say JavaScript, feel free to replace it with TypeScript. The point is still the same. The problem is still the same. I do NOT want to be spending my time writing JS when I don't have to.</a:t>
            </a:r>
          </a:p>
          <a:p>
            <a:endParaRPr lang="en-US" dirty="0"/>
          </a:p>
          <a:p>
            <a:r>
              <a:rPr lang="en-US" dirty="0"/>
              <a:t>Who here writes JS because they have to? Who doesn't do any front end work at all because they don't want to deal with JS? They would rather use their language of choice on the back end?</a:t>
            </a:r>
          </a:p>
          <a:p>
            <a:endParaRPr lang="en-US" dirty="0"/>
          </a:p>
          <a:p>
            <a:r>
              <a:rPr lang="en-US" dirty="0"/>
              <a:t>And, here is the real kicker, who here is writing JS on the backend because they HAVE to write it on the front end?</a:t>
            </a:r>
          </a:p>
          <a:p>
            <a:endParaRPr lang="en-US" dirty="0"/>
          </a:p>
          <a:p>
            <a:r>
              <a:rPr lang="en-US" dirty="0"/>
              <a:t>An accident of history led us here folks. Nobody in 1995 thought that </a:t>
            </a:r>
            <a:r>
              <a:rPr lang="en-US" dirty="0" err="1"/>
              <a:t>Bendan</a:t>
            </a:r>
            <a:r>
              <a:rPr lang="en-US" dirty="0"/>
              <a:t> Eich and Netscape were going to trap us into one language in the browser forever. Imagine a world where you can only write one language on the back end. One language for desktop apps. One language for mobile apps.</a:t>
            </a:r>
          </a:p>
          <a:p>
            <a:endParaRPr lang="en-US" dirty="0"/>
          </a:p>
          <a:p>
            <a:r>
              <a:rPr lang="en-US" dirty="0"/>
              <a:t>At this point, I'm losing the React </a:t>
            </a:r>
            <a:r>
              <a:rPr lang="en-US" dirty="0" err="1"/>
              <a:t>devs</a:t>
            </a:r>
            <a:r>
              <a:rPr lang="en-US" dirty="0"/>
              <a:t>, because they're sitting there thinking to themselves that they already do that. They package their desktop apps in Electron with React. They use React Native for their mobile apps. They write </a:t>
            </a:r>
            <a:r>
              <a:rPr lang="en-US" dirty="0" err="1"/>
              <a:t>Next.js</a:t>
            </a:r>
            <a:r>
              <a:rPr lang="en-US" dirty="0"/>
              <a:t> apps for web server backends. The back end goes into the React shaped hole.</a:t>
            </a:r>
          </a:p>
          <a:p>
            <a:endParaRPr lang="en-US" dirty="0"/>
          </a:p>
          <a:p>
            <a:r>
              <a:rPr lang="en-US" dirty="0"/>
              <a:t>If you love React, that's great. I'm genuinely happy that you get to use tools that match the way your brain thinks and you enjoy using on a day-to-day basis.</a:t>
            </a:r>
          </a:p>
          <a:p>
            <a:endParaRPr lang="en-US" dirty="0"/>
          </a:p>
          <a:p>
            <a:r>
              <a:rPr lang="en-US" dirty="0"/>
              <a:t>But the internet is filling up with think pieces from </a:t>
            </a:r>
            <a:r>
              <a:rPr lang="en-US" dirty="0" err="1"/>
              <a:t>devs</a:t>
            </a:r>
            <a:r>
              <a:rPr lang="en-US" dirty="0"/>
              <a:t> who are fed up with it. And I'm happy to report that there the number of JS-free or JS-lite options are increasing.</a:t>
            </a:r>
          </a:p>
        </p:txBody>
      </p:sp>
      <p:sp>
        <p:nvSpPr>
          <p:cNvPr id="4" name="Slide Number Placeholder 3">
            <a:extLst>
              <a:ext uri="{FF2B5EF4-FFF2-40B4-BE49-F238E27FC236}">
                <a16:creationId xmlns:a16="http://schemas.microsoft.com/office/drawing/2014/main" id="{4FE1879D-DC8A-CB33-99CD-13A9F4638350}"/>
              </a:ext>
            </a:extLst>
          </p:cNvPr>
          <p:cNvSpPr>
            <a:spLocks noGrp="1"/>
          </p:cNvSpPr>
          <p:nvPr>
            <p:ph type="sldNum" sz="quarter" idx="5"/>
          </p:nvPr>
        </p:nvSpPr>
        <p:spPr/>
        <p:txBody>
          <a:bodyPr/>
          <a:lstStyle/>
          <a:p>
            <a:fld id="{A6FC84E0-A62F-42E1-8B0C-7D28DFB4787A}" type="slidenum">
              <a:rPr lang="en-US" smtClean="0"/>
              <a:t>8</a:t>
            </a:fld>
            <a:endParaRPr lang="en-US"/>
          </a:p>
        </p:txBody>
      </p:sp>
    </p:spTree>
    <p:extLst>
      <p:ext uri="{BB962C8B-B14F-4D97-AF65-F5344CB8AC3E}">
        <p14:creationId xmlns:p14="http://schemas.microsoft.com/office/powerpoint/2010/main" val="702157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get to the non-JS or JS-lite options, step back and ask yourself if you even need a SPA framework at all? How much interactivity do your users need?</a:t>
            </a:r>
          </a:p>
        </p:txBody>
      </p:sp>
      <p:sp>
        <p:nvSpPr>
          <p:cNvPr id="4" name="Slide Number Placeholder 3"/>
          <p:cNvSpPr>
            <a:spLocks noGrp="1"/>
          </p:cNvSpPr>
          <p:nvPr>
            <p:ph type="sldNum" sz="quarter" idx="5"/>
          </p:nvPr>
        </p:nvSpPr>
        <p:spPr/>
        <p:txBody>
          <a:bodyPr/>
          <a:lstStyle/>
          <a:p>
            <a:fld id="{A6FC84E0-A62F-42E1-8B0C-7D28DFB4787A}" type="slidenum">
              <a:rPr lang="en-US" smtClean="0"/>
              <a:t>9</a:t>
            </a:fld>
            <a:endParaRPr lang="en-US"/>
          </a:p>
        </p:txBody>
      </p:sp>
    </p:spTree>
    <p:extLst>
      <p:ext uri="{BB962C8B-B14F-4D97-AF65-F5344CB8AC3E}">
        <p14:creationId xmlns:p14="http://schemas.microsoft.com/office/powerpoint/2010/main" val="2231035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E507-9035-5B2B-6891-DCE0E56F3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F224FD-86A5-FAFB-E25C-FA80054E3A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50DB2B-606E-AFC8-120C-8E54273A3230}"/>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2F08764E-2177-551D-7734-B60E4FC44E31}"/>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97EE76D2-516F-246B-B530-C1134723E712}"/>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1532547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3AD7192E-91F1-35B8-7503-C354DCF357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58301049-896E-3766-2697-24E2028C6AD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16978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1E3112-B531-EB94-AAE3-70FB52800A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EE1DAE-6CF9-D2E9-6970-E3F4AC1507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0DE211-E5A9-9CF5-E429-16E47220FBDB}"/>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1D56928B-74D5-2780-620D-402C6C8BB47C}"/>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BB4DFB78-46AD-F03F-B2BF-4C1D3EC09EE8}"/>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677595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5"/>
        </a:solidFill>
        <a:effectLst/>
      </p:bgPr>
    </p:bg>
    <p:spTree>
      <p:nvGrpSpPr>
        <p:cNvPr id="1" name=""/>
        <p:cNvGrpSpPr/>
        <p:nvPr/>
      </p:nvGrpSpPr>
      <p:grpSpPr>
        <a:xfrm>
          <a:off x="0" y="0"/>
          <a:ext cx="0" cy="0"/>
          <a:chOff x="0" y="0"/>
          <a:chExt cx="0" cy="0"/>
        </a:xfrm>
      </p:grpSpPr>
      <p:sp>
        <p:nvSpPr>
          <p:cNvPr id="23" name="Graphic 10">
            <a:extLst>
              <a:ext uri="{FF2B5EF4-FFF2-40B4-BE49-F238E27FC236}">
                <a16:creationId xmlns:a16="http://schemas.microsoft.com/office/drawing/2014/main" id="{750609E5-CE3B-4880-AF1C-03AAE8F98B27}"/>
              </a:ext>
              <a:ext uri="{C183D7F6-B498-43B3-948B-1728B52AA6E4}">
                <adec:decorative xmlns:adec="http://schemas.microsoft.com/office/drawing/2017/decorative" val="1"/>
              </a:ext>
            </a:extLst>
          </p:cNvPr>
          <p:cNvSpPr/>
          <p:nvPr/>
        </p:nvSpPr>
        <p:spPr>
          <a:xfrm rot="2700000">
            <a:off x="175989" y="443117"/>
            <a:ext cx="1066799" cy="1066799"/>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24" name="Graphic 10">
            <a:extLst>
              <a:ext uri="{FF2B5EF4-FFF2-40B4-BE49-F238E27FC236}">
                <a16:creationId xmlns:a16="http://schemas.microsoft.com/office/drawing/2014/main" id="{30A1EBAD-5F9E-43E3-852F-53FD94BE234C}"/>
              </a:ext>
              <a:ext uri="{C183D7F6-B498-43B3-948B-1728B52AA6E4}">
                <adec:decorative xmlns:adec="http://schemas.microsoft.com/office/drawing/2017/decorative" val="1"/>
              </a:ext>
            </a:extLst>
          </p:cNvPr>
          <p:cNvSpPr/>
          <p:nvPr/>
        </p:nvSpPr>
        <p:spPr>
          <a:xfrm rot="2700000">
            <a:off x="3678849" y="710118"/>
            <a:ext cx="485348" cy="485348"/>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26" name="Oval 25">
            <a:extLst>
              <a:ext uri="{FF2B5EF4-FFF2-40B4-BE49-F238E27FC236}">
                <a16:creationId xmlns:a16="http://schemas.microsoft.com/office/drawing/2014/main" id="{B12F733F-6A95-4365-941D-3C310EC06055}"/>
              </a:ext>
              <a:ext uri="{C183D7F6-B498-43B3-948B-1728B52AA6E4}">
                <adec:decorative xmlns:adec="http://schemas.microsoft.com/office/drawing/2017/decorative" val="1"/>
              </a:ext>
            </a:extLst>
          </p:cNvPr>
          <p:cNvSpPr/>
          <p:nvPr/>
        </p:nvSpPr>
        <p:spPr>
          <a:xfrm rot="10800000">
            <a:off x="1949364" y="328201"/>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34" name="Title 1">
            <a:extLst>
              <a:ext uri="{FF2B5EF4-FFF2-40B4-BE49-F238E27FC236}">
                <a16:creationId xmlns:a16="http://schemas.microsoft.com/office/drawing/2014/main" id="{1F2624E7-C182-4BF3-A1CE-10E080235268}"/>
              </a:ext>
            </a:extLst>
          </p:cNvPr>
          <p:cNvSpPr>
            <a:spLocks noGrp="1"/>
          </p:cNvSpPr>
          <p:nvPr>
            <p:ph type="ctrTitle"/>
          </p:nvPr>
        </p:nvSpPr>
        <p:spPr>
          <a:xfrm>
            <a:off x="485634" y="575423"/>
            <a:ext cx="5435027" cy="3234577"/>
          </a:xfrm>
        </p:spPr>
        <p:txBody>
          <a:bodyPr anchor="b">
            <a:normAutofit/>
          </a:bodyPr>
          <a:lstStyle>
            <a:lvl1pPr>
              <a:defRPr sz="5400">
                <a:solidFill>
                  <a:schemeClr val="bg1"/>
                </a:solidFill>
              </a:defRPr>
            </a:lvl1pPr>
          </a:lstStyle>
          <a:p>
            <a:pPr algn="l"/>
            <a:r>
              <a:rPr lang="en-US" sz="5400">
                <a:solidFill>
                  <a:srgbClr val="FFFFFF"/>
                </a:solidFill>
              </a:rPr>
              <a:t>Click to edit Master title style</a:t>
            </a:r>
          </a:p>
        </p:txBody>
      </p:sp>
      <p:sp>
        <p:nvSpPr>
          <p:cNvPr id="29" name="Subtitle 2">
            <a:extLst>
              <a:ext uri="{FF2B5EF4-FFF2-40B4-BE49-F238E27FC236}">
                <a16:creationId xmlns:a16="http://schemas.microsoft.com/office/drawing/2014/main" id="{2E173997-1548-44F7-B0A4-108B77F0B820}"/>
              </a:ext>
            </a:extLst>
          </p:cNvPr>
          <p:cNvSpPr>
            <a:spLocks noGrp="1"/>
          </p:cNvSpPr>
          <p:nvPr>
            <p:ph type="subTitle" idx="1"/>
          </p:nvPr>
        </p:nvSpPr>
        <p:spPr>
          <a:xfrm>
            <a:off x="485636" y="4004423"/>
            <a:ext cx="5435026" cy="2278154"/>
          </a:xfrm>
        </p:spPr>
        <p:txBody>
          <a:bodyPr anchor="t">
            <a:normAutofit/>
          </a:bodyPr>
          <a:lstStyle>
            <a:lvl1pPr marL="0" indent="0">
              <a:buNone/>
              <a:defRPr sz="2400">
                <a:solidFill>
                  <a:schemeClr val="bg1"/>
                </a:solidFill>
              </a:defRPr>
            </a:lvl1pPr>
          </a:lstStyle>
          <a:p>
            <a:pPr algn="l"/>
            <a:r>
              <a:rPr lang="en-US">
                <a:solidFill>
                  <a:srgbClr val="FFFFFF"/>
                </a:solidFill>
              </a:rPr>
              <a:t>Click to edit Master subtitle style</a:t>
            </a:r>
          </a:p>
        </p:txBody>
      </p:sp>
      <p:sp>
        <p:nvSpPr>
          <p:cNvPr id="37" name="Picture Placeholder 34">
            <a:extLst>
              <a:ext uri="{FF2B5EF4-FFF2-40B4-BE49-F238E27FC236}">
                <a16:creationId xmlns:a16="http://schemas.microsoft.com/office/drawing/2014/main" id="{A37CD930-076A-4257-8800-922EDF1A0576}"/>
              </a:ext>
            </a:extLst>
          </p:cNvPr>
          <p:cNvSpPr>
            <a:spLocks noGrp="1"/>
          </p:cNvSpPr>
          <p:nvPr>
            <p:ph type="pic" sz="quarter" idx="13" hasCustomPrompt="1"/>
          </p:nvPr>
        </p:nvSpPr>
        <p:spPr>
          <a:xfrm>
            <a:off x="6197600" y="574675"/>
            <a:ext cx="5445125" cy="5749925"/>
          </a:xfrm>
        </p:spPr>
        <p:txBody>
          <a:bodyPr>
            <a:normAutofit/>
          </a:bodyPr>
          <a:lstStyle>
            <a:lvl1pPr marL="0" indent="0" algn="ctr">
              <a:buNone/>
              <a:defRPr sz="2000">
                <a:solidFill>
                  <a:schemeClr val="bg1"/>
                </a:solidFill>
              </a:defRPr>
            </a:lvl1pPr>
          </a:lstStyle>
          <a:p>
            <a:r>
              <a:rPr lang="en-US"/>
              <a:t>Insert photo here</a:t>
            </a:r>
          </a:p>
        </p:txBody>
      </p:sp>
      <p:sp>
        <p:nvSpPr>
          <p:cNvPr id="31" name="Date Placeholder 4">
            <a:extLst>
              <a:ext uri="{FF2B5EF4-FFF2-40B4-BE49-F238E27FC236}">
                <a16:creationId xmlns:a16="http://schemas.microsoft.com/office/drawing/2014/main" id="{B17F4254-E7F3-482D-83B2-F40E678DC31A}"/>
              </a:ext>
            </a:extLst>
          </p:cNvPr>
          <p:cNvSpPr>
            <a:spLocks noGrp="1"/>
          </p:cNvSpPr>
          <p:nvPr>
            <p:ph type="dt" sz="half" idx="10"/>
          </p:nvPr>
        </p:nvSpPr>
        <p:spPr>
          <a:xfrm>
            <a:off x="838200" y="6400800"/>
            <a:ext cx="2743200" cy="365125"/>
          </a:xfrm>
        </p:spPr>
        <p:txBody>
          <a:bodyPr/>
          <a:lstStyle/>
          <a:p>
            <a:r>
              <a:rPr lang="en-US">
                <a:solidFill>
                  <a:srgbClr val="FFFFFF"/>
                </a:solidFill>
              </a:rPr>
              <a:t>2/2/20XX</a:t>
            </a:r>
          </a:p>
        </p:txBody>
      </p:sp>
      <p:sp>
        <p:nvSpPr>
          <p:cNvPr id="32" name="Footer Placeholder 5">
            <a:extLst>
              <a:ext uri="{FF2B5EF4-FFF2-40B4-BE49-F238E27FC236}">
                <a16:creationId xmlns:a16="http://schemas.microsoft.com/office/drawing/2014/main" id="{69A3213B-8554-4293-925C-3977950B2FC8}"/>
              </a:ext>
            </a:extLst>
          </p:cNvPr>
          <p:cNvSpPr>
            <a:spLocks noGrp="1"/>
          </p:cNvSpPr>
          <p:nvPr>
            <p:ph type="ftr" sz="quarter" idx="11"/>
          </p:nvPr>
        </p:nvSpPr>
        <p:spPr>
          <a:xfrm>
            <a:off x="4038600" y="6400800"/>
            <a:ext cx="4114800" cy="365125"/>
          </a:xfrm>
        </p:spPr>
        <p:txBody>
          <a:bodyPr/>
          <a:lstStyle/>
          <a:p>
            <a:r>
              <a:rPr lang="en-US">
                <a:solidFill>
                  <a:srgbClr val="FFFFFF"/>
                </a:solidFill>
              </a:rPr>
              <a:t>PRESENTATION TITLE</a:t>
            </a:r>
          </a:p>
        </p:txBody>
      </p:sp>
      <p:sp>
        <p:nvSpPr>
          <p:cNvPr id="33" name="Slide Number Placeholder 6">
            <a:extLst>
              <a:ext uri="{FF2B5EF4-FFF2-40B4-BE49-F238E27FC236}">
                <a16:creationId xmlns:a16="http://schemas.microsoft.com/office/drawing/2014/main" id="{E6081EFA-FDDB-48B1-8F8F-506DAA8FB2BE}"/>
              </a:ext>
            </a:extLst>
          </p:cNvPr>
          <p:cNvSpPr>
            <a:spLocks noGrp="1"/>
          </p:cNvSpPr>
          <p:nvPr>
            <p:ph type="sldNum" sz="quarter" idx="12"/>
          </p:nvPr>
        </p:nvSpPr>
        <p:spPr>
          <a:xfrm>
            <a:off x="8610600" y="6400800"/>
            <a:ext cx="2743200" cy="365125"/>
          </a:xfrm>
        </p:spPr>
        <p:txBody>
          <a:bodyPr/>
          <a:lstStyle/>
          <a:p>
            <a:fld id="{DFA5D71E-5CDF-4C93-8A75-5B916FDC5BEA}" type="slidenum">
              <a:rPr lang="en-US" smtClean="0">
                <a:solidFill>
                  <a:srgbClr val="FFFFFF"/>
                </a:solidFill>
              </a:rPr>
              <a:pPr/>
              <a:t>‹#›</a:t>
            </a:fld>
            <a:endParaRPr lang="en-US">
              <a:solidFill>
                <a:srgbClr val="FFFFFF"/>
              </a:solidFill>
            </a:endParaRPr>
          </a:p>
        </p:txBody>
      </p:sp>
      <p:sp>
        <p:nvSpPr>
          <p:cNvPr id="39" name="Oval 38">
            <a:extLst>
              <a:ext uri="{FF2B5EF4-FFF2-40B4-BE49-F238E27FC236}">
                <a16:creationId xmlns:a16="http://schemas.microsoft.com/office/drawing/2014/main" id="{7A5EAFD9-C10D-423D-877A-A7E344B82A86}"/>
              </a:ext>
              <a:ext uri="{C183D7F6-B498-43B3-948B-1728B52AA6E4}">
                <adec:decorative xmlns:adec="http://schemas.microsoft.com/office/drawing/2017/decorative" val="1"/>
              </a:ext>
            </a:extLst>
          </p:cNvPr>
          <p:cNvSpPr/>
          <p:nvPr userDrawn="1"/>
        </p:nvSpPr>
        <p:spPr>
          <a:xfrm rot="10800000">
            <a:off x="11725987" y="6085893"/>
            <a:ext cx="261660" cy="26166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
        <p:nvSpPr>
          <p:cNvPr id="41" name="Oval 40">
            <a:extLst>
              <a:ext uri="{FF2B5EF4-FFF2-40B4-BE49-F238E27FC236}">
                <a16:creationId xmlns:a16="http://schemas.microsoft.com/office/drawing/2014/main" id="{552E34FD-F45A-4FC4-A537-1CD327317B7F}"/>
              </a:ext>
              <a:ext uri="{C183D7F6-B498-43B3-948B-1728B52AA6E4}">
                <adec:decorative xmlns:adec="http://schemas.microsoft.com/office/drawing/2017/decorative" val="1"/>
              </a:ext>
            </a:extLst>
          </p:cNvPr>
          <p:cNvSpPr/>
          <p:nvPr userDrawn="1"/>
        </p:nvSpPr>
        <p:spPr>
          <a:xfrm rot="10800000">
            <a:off x="11234728" y="5325178"/>
            <a:ext cx="418430" cy="418430"/>
          </a:xfrm>
          <a:prstGeom prst="ellipse">
            <a:avLst/>
          </a:prstGeom>
          <a:solidFill>
            <a:schemeClr val="accent5"/>
          </a:solidFill>
          <a:ln w="3848" cap="flat">
            <a:noFill/>
            <a:prstDash val="solid"/>
            <a:miter/>
          </a:ln>
          <a:effectLst>
            <a:outerShdw blurRad="101600" dist="38100" dir="16200000" rotWithShape="0">
              <a:srgbClr val="000000">
                <a:alpha val="25000"/>
              </a:srgbClr>
            </a:outerShdw>
          </a:effectLst>
        </p:spPr>
        <p:txBody>
          <a:bodyPr rtlCol="0" anchor="ctr"/>
          <a:lstStyle/>
          <a:p>
            <a:endParaRPr lang="en-US"/>
          </a:p>
        </p:txBody>
      </p:sp>
    </p:spTree>
    <p:extLst>
      <p:ext uri="{BB962C8B-B14F-4D97-AF65-F5344CB8AC3E}">
        <p14:creationId xmlns:p14="http://schemas.microsoft.com/office/powerpoint/2010/main" val="4239851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E28B89-23CB-4E2C-9090-24A7CDF75E0C}"/>
              </a:ext>
              <a:ext uri="{C183D7F6-B498-43B3-948B-1728B52AA6E4}">
                <adec:decorative xmlns:adec="http://schemas.microsoft.com/office/drawing/2017/decorative" val="1"/>
              </a:ext>
            </a:extLst>
          </p:cNvPr>
          <p:cNvGrpSpPr/>
          <p:nvPr userDrawn="1"/>
        </p:nvGrpSpPr>
        <p:grpSpPr>
          <a:xfrm>
            <a:off x="127986" y="173174"/>
            <a:ext cx="11687253" cy="6145490"/>
            <a:chOff x="127986" y="173174"/>
            <a:chExt cx="11687253" cy="6145490"/>
          </a:xfrm>
        </p:grpSpPr>
        <p:sp useBgFill="1">
          <p:nvSpPr>
            <p:cNvPr id="10" name="Graphic 10">
              <a:extLst>
                <a:ext uri="{FF2B5EF4-FFF2-40B4-BE49-F238E27FC236}">
                  <a16:creationId xmlns:a16="http://schemas.microsoft.com/office/drawing/2014/main" id="{26535BF8-E789-4325-8C4F-264426E02116}"/>
                </a:ext>
              </a:extLst>
            </p:cNvPr>
            <p:cNvSpPr/>
            <p:nvPr/>
          </p:nvSpPr>
          <p:spPr>
            <a:xfrm rot="18900000" flipH="1">
              <a:off x="10799652"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1" name="Oval 10">
              <a:extLst>
                <a:ext uri="{FF2B5EF4-FFF2-40B4-BE49-F238E27FC236}">
                  <a16:creationId xmlns:a16="http://schemas.microsoft.com/office/drawing/2014/main" id="{B78DBD66-1754-4720-8E59-A61B23F58E27}"/>
                </a:ext>
              </a:extLst>
            </p:cNvPr>
            <p:cNvSpPr/>
            <p:nvPr/>
          </p:nvSpPr>
          <p:spPr>
            <a:xfrm rot="10800000" flipH="1">
              <a:off x="10187575" y="200771"/>
              <a:ext cx="175876" cy="175876"/>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2" name="Oval 11">
              <a:extLst>
                <a:ext uri="{FF2B5EF4-FFF2-40B4-BE49-F238E27FC236}">
                  <a16:creationId xmlns:a16="http://schemas.microsoft.com/office/drawing/2014/main" id="{75D17540-387A-482A-B432-46A1EFB58756}"/>
                </a:ext>
              </a:extLst>
            </p:cNvPr>
            <p:cNvSpPr/>
            <p:nvPr/>
          </p:nvSpPr>
          <p:spPr>
            <a:xfrm rot="10800000" flipH="1">
              <a:off x="127986" y="6031517"/>
              <a:ext cx="287147" cy="287147"/>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3" name="Oval 12">
              <a:extLst>
                <a:ext uri="{FF2B5EF4-FFF2-40B4-BE49-F238E27FC236}">
                  <a16:creationId xmlns:a16="http://schemas.microsoft.com/office/drawing/2014/main" id="{E29BA681-D191-4B3E-B7AD-D4DD1956C66B}"/>
                </a:ext>
              </a:extLst>
            </p:cNvPr>
            <p:cNvSpPr/>
            <p:nvPr/>
          </p:nvSpPr>
          <p:spPr>
            <a:xfrm rot="10800000" flipH="1">
              <a:off x="9714204" y="733387"/>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
        <p:nvSpPr>
          <p:cNvPr id="14" name="Title 1">
            <a:extLst>
              <a:ext uri="{FF2B5EF4-FFF2-40B4-BE49-F238E27FC236}">
                <a16:creationId xmlns:a16="http://schemas.microsoft.com/office/drawing/2014/main" id="{B0E8379E-F532-476C-8A66-79F96DB2E7A9}"/>
              </a:ext>
            </a:extLst>
          </p:cNvPr>
          <p:cNvSpPr>
            <a:spLocks noGrp="1"/>
          </p:cNvSpPr>
          <p:nvPr>
            <p:ph type="title"/>
          </p:nvPr>
        </p:nvSpPr>
        <p:spPr>
          <a:xfrm>
            <a:off x="5178252" y="544786"/>
            <a:ext cx="6400800" cy="1683971"/>
          </a:xfrm>
        </p:spPr>
        <p:txBody>
          <a:bodyPr anchor="b">
            <a:normAutofit/>
          </a:bodyPr>
          <a:lstStyle/>
          <a:p>
            <a:r>
              <a:rPr lang="en-US">
                <a:cs typeface="Segoe UI" panose="020B0502040204020203" pitchFamily="34" charset="0"/>
              </a:rPr>
              <a:t>Click to edit Master title style</a:t>
            </a:r>
          </a:p>
        </p:txBody>
      </p:sp>
      <p:sp>
        <p:nvSpPr>
          <p:cNvPr id="28" name="Picture Placeholder 22">
            <a:extLst>
              <a:ext uri="{FF2B5EF4-FFF2-40B4-BE49-F238E27FC236}">
                <a16:creationId xmlns:a16="http://schemas.microsoft.com/office/drawing/2014/main" id="{C1B7FDD6-4D3A-4AE1-B7D0-86DC45B0EA39}"/>
              </a:ext>
            </a:extLst>
          </p:cNvPr>
          <p:cNvSpPr>
            <a:spLocks noGrp="1"/>
          </p:cNvSpPr>
          <p:nvPr>
            <p:ph type="pic" sz="quarter" idx="13" hasCustomPrompt="1"/>
          </p:nvPr>
        </p:nvSpPr>
        <p:spPr>
          <a:xfrm>
            <a:off x="542925" y="574675"/>
            <a:ext cx="4022725" cy="1867360"/>
          </a:xfrm>
        </p:spPr>
        <p:txBody>
          <a:bodyPr>
            <a:normAutofit/>
          </a:bodyPr>
          <a:lstStyle>
            <a:lvl1pPr marL="0" indent="0" algn="ctr">
              <a:buNone/>
              <a:defRPr sz="2000"/>
            </a:lvl1pPr>
          </a:lstStyle>
          <a:p>
            <a:r>
              <a:rPr lang="en-US"/>
              <a:t>Insert photo here</a:t>
            </a:r>
          </a:p>
        </p:txBody>
      </p:sp>
      <p:sp>
        <p:nvSpPr>
          <p:cNvPr id="29" name="Picture Placeholder 24">
            <a:extLst>
              <a:ext uri="{FF2B5EF4-FFF2-40B4-BE49-F238E27FC236}">
                <a16:creationId xmlns:a16="http://schemas.microsoft.com/office/drawing/2014/main" id="{31A33AED-20A4-4373-814A-DA708A6CBE47}"/>
              </a:ext>
            </a:extLst>
          </p:cNvPr>
          <p:cNvSpPr>
            <a:spLocks noGrp="1"/>
          </p:cNvSpPr>
          <p:nvPr>
            <p:ph type="pic" sz="quarter" idx="14" hasCustomPrompt="1"/>
          </p:nvPr>
        </p:nvSpPr>
        <p:spPr>
          <a:xfrm>
            <a:off x="542925" y="2519163"/>
            <a:ext cx="4022725" cy="1843040"/>
          </a:xfrm>
        </p:spPr>
        <p:txBody>
          <a:bodyPr>
            <a:normAutofit/>
          </a:bodyPr>
          <a:lstStyle>
            <a:lvl1pPr marL="0" indent="0" algn="ctr">
              <a:buNone/>
              <a:defRPr sz="2000"/>
            </a:lvl1pPr>
          </a:lstStyle>
          <a:p>
            <a:r>
              <a:rPr lang="en-US"/>
              <a:t>Insert photo here</a:t>
            </a:r>
          </a:p>
        </p:txBody>
      </p:sp>
      <p:sp>
        <p:nvSpPr>
          <p:cNvPr id="30" name="Picture Placeholder 26">
            <a:extLst>
              <a:ext uri="{FF2B5EF4-FFF2-40B4-BE49-F238E27FC236}">
                <a16:creationId xmlns:a16="http://schemas.microsoft.com/office/drawing/2014/main" id="{912C8FB0-089E-45C8-820C-1DB37CF6EDD2}"/>
              </a:ext>
            </a:extLst>
          </p:cNvPr>
          <p:cNvSpPr>
            <a:spLocks noGrp="1"/>
          </p:cNvSpPr>
          <p:nvPr>
            <p:ph type="pic" sz="quarter" idx="15" hasCustomPrompt="1"/>
          </p:nvPr>
        </p:nvSpPr>
        <p:spPr>
          <a:xfrm>
            <a:off x="542925" y="4439331"/>
            <a:ext cx="4022725" cy="1879333"/>
          </a:xfrm>
        </p:spPr>
        <p:txBody>
          <a:bodyPr>
            <a:normAutofit/>
          </a:bodyPr>
          <a:lstStyle>
            <a:lvl1pPr marL="0" indent="0" algn="ctr">
              <a:buNone/>
              <a:defRPr sz="2000"/>
            </a:lvl1pPr>
          </a:lstStyle>
          <a:p>
            <a:r>
              <a:rPr lang="en-US"/>
              <a:t>Insert photo here</a:t>
            </a:r>
          </a:p>
        </p:txBody>
      </p:sp>
      <p:sp>
        <p:nvSpPr>
          <p:cNvPr id="18" name="Content Placeholder 2">
            <a:extLst>
              <a:ext uri="{FF2B5EF4-FFF2-40B4-BE49-F238E27FC236}">
                <a16:creationId xmlns:a16="http://schemas.microsoft.com/office/drawing/2014/main" id="{27E06B4D-C658-4E45-A3F7-F9764B1970D4}"/>
              </a:ext>
            </a:extLst>
          </p:cNvPr>
          <p:cNvSpPr>
            <a:spLocks noGrp="1"/>
          </p:cNvSpPr>
          <p:nvPr>
            <p:ph idx="1"/>
          </p:nvPr>
        </p:nvSpPr>
        <p:spPr>
          <a:xfrm>
            <a:off x="5178252" y="2409776"/>
            <a:ext cx="6400800" cy="3714837"/>
          </a:xfrm>
        </p:spPr>
        <p:txBody>
          <a:bodyPr anchor="t">
            <a:normAutofit/>
          </a:bodyPr>
          <a:lstStyle>
            <a:lvl1pPr>
              <a:lnSpc>
                <a:spcPct val="100000"/>
              </a:lnSpc>
              <a:buClr>
                <a:schemeClr val="accent6"/>
              </a:buClr>
              <a:defRPr/>
            </a:lvl1pPr>
          </a:lstStyle>
          <a:p>
            <a:pPr lvl="0">
              <a:lnSpc>
                <a:spcPct val="120000"/>
              </a:lnSpc>
              <a:buFont typeface="Aller" panose="020B0603020203020204" pitchFamily="34" charset="0"/>
              <a:buChar char="+"/>
            </a:pPr>
            <a:r>
              <a:rPr lang="en-US" sz="1800">
                <a:cs typeface="Segoe UI" panose="020B0502040204020203" pitchFamily="34" charset="0"/>
              </a:rPr>
              <a:t>Click to edit Master text styles</a:t>
            </a:r>
          </a:p>
        </p:txBody>
      </p:sp>
    </p:spTree>
    <p:extLst>
      <p:ext uri="{BB962C8B-B14F-4D97-AF65-F5344CB8AC3E}">
        <p14:creationId xmlns:p14="http://schemas.microsoft.com/office/powerpoint/2010/main" val="22695231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useBgFill="1">
        <p:nvSpPr>
          <p:cNvPr id="9" name="Graphic 10">
            <a:extLst>
              <a:ext uri="{FF2B5EF4-FFF2-40B4-BE49-F238E27FC236}">
                <a16:creationId xmlns:a16="http://schemas.microsoft.com/office/drawing/2014/main" id="{700F5C96-E2D7-4D19-99B6-D56001B8D3D4}"/>
              </a:ext>
              <a:ext uri="{C183D7F6-B498-43B3-948B-1728B52AA6E4}">
                <adec:decorative xmlns:adec="http://schemas.microsoft.com/office/drawing/2017/decorative" val="1"/>
              </a:ext>
            </a:extLst>
          </p:cNvPr>
          <p:cNvSpPr/>
          <p:nvPr userDrawn="1"/>
        </p:nvSpPr>
        <p:spPr>
          <a:xfrm rot="2700000">
            <a:off x="10891156" y="241085"/>
            <a:ext cx="925287" cy="9252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10" name="Oval 9">
            <a:extLst>
              <a:ext uri="{FF2B5EF4-FFF2-40B4-BE49-F238E27FC236}">
                <a16:creationId xmlns:a16="http://schemas.microsoft.com/office/drawing/2014/main" id="{C3AFF211-012D-43E4-B59F-BAFA07FEE0EF}"/>
              </a:ext>
              <a:ext uri="{C183D7F6-B498-43B3-948B-1728B52AA6E4}">
                <adec:decorative xmlns:adec="http://schemas.microsoft.com/office/drawing/2017/decorative" val="1"/>
              </a:ext>
            </a:extLst>
          </p:cNvPr>
          <p:cNvSpPr/>
          <p:nvPr userDrawn="1"/>
        </p:nvSpPr>
        <p:spPr>
          <a:xfrm rot="10800000">
            <a:off x="10734076" y="1394142"/>
            <a:ext cx="261660" cy="261660"/>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11" name="Title 1">
            <a:extLst>
              <a:ext uri="{FF2B5EF4-FFF2-40B4-BE49-F238E27FC236}">
                <a16:creationId xmlns:a16="http://schemas.microsoft.com/office/drawing/2014/main" id="{6525CA5D-5FF0-4FEA-A2FC-2239486D981A}"/>
              </a:ext>
            </a:extLst>
          </p:cNvPr>
          <p:cNvSpPr>
            <a:spLocks noGrp="1"/>
          </p:cNvSpPr>
          <p:nvPr>
            <p:ph type="title"/>
          </p:nvPr>
        </p:nvSpPr>
        <p:spPr>
          <a:xfrm>
            <a:off x="457199" y="566490"/>
            <a:ext cx="11238347" cy="1502704"/>
          </a:xfrm>
        </p:spPr>
        <p:txBody>
          <a:bodyPr anchor="ctr">
            <a:normAutofit/>
          </a:bodyPr>
          <a:lstStyle/>
          <a:p>
            <a:r>
              <a:rPr lang="en-US">
                <a:cs typeface="Segoe UI" panose="020B0502040204020203" pitchFamily="34" charset="0"/>
              </a:rPr>
              <a:t>Click to edit Master title style</a:t>
            </a:r>
          </a:p>
        </p:txBody>
      </p:sp>
      <p:sp>
        <p:nvSpPr>
          <p:cNvPr id="3" name="Content Placeholder 2">
            <a:extLst>
              <a:ext uri="{FF2B5EF4-FFF2-40B4-BE49-F238E27FC236}">
                <a16:creationId xmlns:a16="http://schemas.microsoft.com/office/drawing/2014/main" id="{A3976CE4-35AA-4B7D-B1D9-AFEC56F1F97C}"/>
              </a:ext>
            </a:extLst>
          </p:cNvPr>
          <p:cNvSpPr>
            <a:spLocks noGrp="1"/>
          </p:cNvSpPr>
          <p:nvPr>
            <p:ph sz="quarter" idx="14" hasCustomPrompt="1"/>
          </p:nvPr>
        </p:nvSpPr>
        <p:spPr>
          <a:xfrm>
            <a:off x="457201" y="2286000"/>
            <a:ext cx="5435600" cy="4005263"/>
          </a:xfrm>
        </p:spPr>
        <p:txBody>
          <a:bodyPr>
            <a:normAutofit/>
          </a:bodyPr>
          <a:lstStyle>
            <a:lvl1pPr marL="0" indent="0">
              <a:lnSpc>
                <a:spcPct val="100000"/>
              </a:lnSpc>
              <a:spcBef>
                <a:spcPts val="1000"/>
              </a:spcBef>
              <a:buNone/>
              <a:defRPr sz="1800" baseline="0"/>
            </a:lvl1pPr>
            <a:lvl2pPr marL="457200" indent="0">
              <a:lnSpc>
                <a:spcPct val="100000"/>
              </a:lnSpc>
              <a:spcBef>
                <a:spcPts val="1000"/>
              </a:spcBef>
              <a:buNone/>
              <a:defRPr/>
            </a:lvl2pPr>
            <a:lvl3pPr marL="914400" indent="0">
              <a:lnSpc>
                <a:spcPct val="100000"/>
              </a:lnSpc>
              <a:spcBef>
                <a:spcPts val="1000"/>
              </a:spcBef>
              <a:buNone/>
              <a:defRPr/>
            </a:lvl3pPr>
            <a:lvl4pPr marL="1371600" indent="0">
              <a:lnSpc>
                <a:spcPct val="100000"/>
              </a:lnSpc>
              <a:spcBef>
                <a:spcPts val="1000"/>
              </a:spcBef>
              <a:buNone/>
              <a:defRPr/>
            </a:lvl4pPr>
            <a:lvl5pPr marL="1828800" indent="0">
              <a:lnSpc>
                <a:spcPct val="100000"/>
              </a:lnSpc>
              <a:spcBef>
                <a:spcPts val="1000"/>
              </a:spcBef>
              <a:buNone/>
              <a:defRPr/>
            </a:lvl5pPr>
          </a:lstStyle>
          <a:p>
            <a:pPr lvl="0"/>
            <a:r>
              <a:rPr lang="en-US"/>
              <a:t>Object</a:t>
            </a:r>
          </a:p>
        </p:txBody>
      </p:sp>
      <p:sp>
        <p:nvSpPr>
          <p:cNvPr id="20" name="Picture Placeholder 18">
            <a:extLst>
              <a:ext uri="{FF2B5EF4-FFF2-40B4-BE49-F238E27FC236}">
                <a16:creationId xmlns:a16="http://schemas.microsoft.com/office/drawing/2014/main" id="{CA50A35E-7645-4F70-8ADA-229A6593E79D}"/>
              </a:ext>
            </a:extLst>
          </p:cNvPr>
          <p:cNvSpPr>
            <a:spLocks noGrp="1"/>
          </p:cNvSpPr>
          <p:nvPr>
            <p:ph type="pic" sz="quarter" idx="13" hasCustomPrompt="1"/>
          </p:nvPr>
        </p:nvSpPr>
        <p:spPr>
          <a:xfrm>
            <a:off x="6207125" y="2286000"/>
            <a:ext cx="5435600" cy="4038600"/>
          </a:xfrm>
        </p:spPr>
        <p:txBody>
          <a:bodyPr>
            <a:normAutofit/>
          </a:bodyPr>
          <a:lstStyle>
            <a:lvl1pPr marL="0" indent="0" algn="ctr">
              <a:buNone/>
              <a:defRPr sz="2000"/>
            </a:lvl1pPr>
          </a:lstStyle>
          <a:p>
            <a:r>
              <a:rPr lang="en-US"/>
              <a:t>Insert photo here</a:t>
            </a:r>
          </a:p>
        </p:txBody>
      </p:sp>
    </p:spTree>
    <p:extLst>
      <p:ext uri="{BB962C8B-B14F-4D97-AF65-F5344CB8AC3E}">
        <p14:creationId xmlns:p14="http://schemas.microsoft.com/office/powerpoint/2010/main" val="244960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DDE94BA-93DF-4A00-A48C-185D23B2FF6B}"/>
              </a:ext>
            </a:extLst>
          </p:cNvPr>
          <p:cNvSpPr>
            <a:spLocks noGrp="1"/>
          </p:cNvSpPr>
          <p:nvPr>
            <p:ph type="ctrTitle"/>
          </p:nvPr>
        </p:nvSpPr>
        <p:spPr>
          <a:xfrm>
            <a:off x="5430848" y="728905"/>
            <a:ext cx="5922952" cy="3184274"/>
          </a:xfrm>
        </p:spPr>
        <p:txBody>
          <a:bodyPr anchor="b">
            <a:normAutofit/>
          </a:bodyPr>
          <a:lstStyle/>
          <a:p>
            <a:pPr algn="l"/>
            <a:r>
              <a:rPr lang="en-US" sz="5400"/>
              <a:t>Click to edit Master title style</a:t>
            </a:r>
          </a:p>
        </p:txBody>
      </p:sp>
      <p:sp>
        <p:nvSpPr>
          <p:cNvPr id="11" name="Subtitle 2">
            <a:extLst>
              <a:ext uri="{FF2B5EF4-FFF2-40B4-BE49-F238E27FC236}">
                <a16:creationId xmlns:a16="http://schemas.microsoft.com/office/drawing/2014/main" id="{4DBB12C2-98A6-4E7C-8122-E2EE21BFC7E7}"/>
              </a:ext>
            </a:extLst>
          </p:cNvPr>
          <p:cNvSpPr>
            <a:spLocks noGrp="1"/>
          </p:cNvSpPr>
          <p:nvPr>
            <p:ph type="subTitle" idx="1"/>
          </p:nvPr>
        </p:nvSpPr>
        <p:spPr>
          <a:xfrm>
            <a:off x="5397967" y="4072044"/>
            <a:ext cx="5942079" cy="1495379"/>
          </a:xfrm>
        </p:spPr>
        <p:txBody>
          <a:bodyPr/>
          <a:lstStyle>
            <a:lvl1pPr marL="0" indent="0">
              <a:buClr>
                <a:schemeClr val="accent6"/>
              </a:buClr>
              <a:buNone/>
              <a:defRPr/>
            </a:lvl1pPr>
          </a:lstStyle>
          <a:p>
            <a:pPr algn="l"/>
            <a:r>
              <a:rPr lang="en-US"/>
              <a:t>Click to edit Master subtitle style</a:t>
            </a:r>
          </a:p>
        </p:txBody>
      </p:sp>
      <p:sp>
        <p:nvSpPr>
          <p:cNvPr id="16" name="Picture Placeholder 15">
            <a:extLst>
              <a:ext uri="{FF2B5EF4-FFF2-40B4-BE49-F238E27FC236}">
                <a16:creationId xmlns:a16="http://schemas.microsoft.com/office/drawing/2014/main" id="{3D93F340-CFEF-4E87-A7A5-E9177B914DB5}"/>
              </a:ext>
            </a:extLst>
          </p:cNvPr>
          <p:cNvSpPr>
            <a:spLocks noGrp="1"/>
          </p:cNvSpPr>
          <p:nvPr>
            <p:ph type="pic" sz="quarter" idx="13" hasCustomPrompt="1"/>
          </p:nvPr>
        </p:nvSpPr>
        <p:spPr>
          <a:xfrm>
            <a:off x="679450" y="574675"/>
            <a:ext cx="4311650" cy="2820988"/>
          </a:xfrm>
          <a:custGeom>
            <a:avLst/>
            <a:gdLst>
              <a:gd name="connsiteX0" fmla="*/ 337233 w 4311650"/>
              <a:gd name="connsiteY0" fmla="*/ 0 h 2820988"/>
              <a:gd name="connsiteX1" fmla="*/ 1035594 w 4311650"/>
              <a:gd name="connsiteY1" fmla="*/ 0 h 2820988"/>
              <a:gd name="connsiteX2" fmla="*/ 1035443 w 4311650"/>
              <a:gd name="connsiteY2" fmla="*/ 749 h 2820988"/>
              <a:gd name="connsiteX3" fmla="*/ 1209844 w 4311650"/>
              <a:gd name="connsiteY3" fmla="*/ 175150 h 2820988"/>
              <a:gd name="connsiteX4" fmla="*/ 1384245 w 4311650"/>
              <a:gd name="connsiteY4" fmla="*/ 749 h 2820988"/>
              <a:gd name="connsiteX5" fmla="*/ 1384094 w 4311650"/>
              <a:gd name="connsiteY5" fmla="*/ 0 h 2820988"/>
              <a:gd name="connsiteX6" fmla="*/ 4311650 w 4311650"/>
              <a:gd name="connsiteY6" fmla="*/ 0 h 2820988"/>
              <a:gd name="connsiteX7" fmla="*/ 4311650 w 4311650"/>
              <a:gd name="connsiteY7" fmla="*/ 2820988 h 2820988"/>
              <a:gd name="connsiteX8" fmla="*/ 0 w 4311650"/>
              <a:gd name="connsiteY8" fmla="*/ 2820988 h 2820988"/>
              <a:gd name="connsiteX9" fmla="*/ 0 w 4311650"/>
              <a:gd name="connsiteY9" fmla="*/ 337233 h 2820988"/>
              <a:gd name="connsiteX10" fmla="*/ 100372 w 4311650"/>
              <a:gd name="connsiteY10" fmla="*/ 236861 h 2820988"/>
              <a:gd name="connsiteX11" fmla="*/ 328865 w 4311650"/>
              <a:gd name="connsiteY11" fmla="*/ 465355 h 2820988"/>
              <a:gd name="connsiteX12" fmla="*/ 459438 w 4311650"/>
              <a:gd name="connsiteY12" fmla="*/ 465355 h 2820988"/>
              <a:gd name="connsiteX13" fmla="*/ 459438 w 4311650"/>
              <a:gd name="connsiteY13" fmla="*/ 334783 h 2820988"/>
              <a:gd name="connsiteX14" fmla="*/ 230944 w 4311650"/>
              <a:gd name="connsiteY14" fmla="*/ 106289 h 28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11650" h="2820988">
                <a:moveTo>
                  <a:pt x="337233" y="0"/>
                </a:moveTo>
                <a:lnTo>
                  <a:pt x="1035594" y="0"/>
                </a:lnTo>
                <a:lnTo>
                  <a:pt x="1035443" y="749"/>
                </a:lnTo>
                <a:cubicBezTo>
                  <a:pt x="1035443" y="97068"/>
                  <a:pt x="1113525" y="175150"/>
                  <a:pt x="1209844" y="175150"/>
                </a:cubicBezTo>
                <a:cubicBezTo>
                  <a:pt x="1306163" y="175150"/>
                  <a:pt x="1384245" y="97068"/>
                  <a:pt x="1384245" y="749"/>
                </a:cubicBezTo>
                <a:lnTo>
                  <a:pt x="1384094" y="0"/>
                </a:lnTo>
                <a:lnTo>
                  <a:pt x="4311650" y="0"/>
                </a:lnTo>
                <a:lnTo>
                  <a:pt x="4311650" y="2820988"/>
                </a:lnTo>
                <a:lnTo>
                  <a:pt x="0" y="2820988"/>
                </a:lnTo>
                <a:lnTo>
                  <a:pt x="0" y="337233"/>
                </a:lnTo>
                <a:lnTo>
                  <a:pt x="100372" y="236861"/>
                </a:lnTo>
                <a:lnTo>
                  <a:pt x="328865" y="465355"/>
                </a:lnTo>
                <a:cubicBezTo>
                  <a:pt x="364921" y="501411"/>
                  <a:pt x="423382" y="501411"/>
                  <a:pt x="459438" y="465355"/>
                </a:cubicBezTo>
                <a:cubicBezTo>
                  <a:pt x="495494" y="429299"/>
                  <a:pt x="495498" y="370842"/>
                  <a:pt x="459438" y="334783"/>
                </a:cubicBezTo>
                <a:lnTo>
                  <a:pt x="230944" y="106289"/>
                </a:lnTo>
                <a:close/>
              </a:path>
            </a:pathLst>
          </a:custGeom>
        </p:spPr>
        <p:txBody>
          <a:bodyPr wrap="square">
            <a:noAutofit/>
          </a:bodyPr>
          <a:lstStyle>
            <a:lvl1pPr marL="0" indent="0" algn="ctr">
              <a:buNone/>
              <a:defRPr sz="2000"/>
            </a:lvl1pPr>
          </a:lstStyle>
          <a:p>
            <a:r>
              <a:rPr lang="en-US"/>
              <a:t>Insert photo here</a:t>
            </a:r>
          </a:p>
        </p:txBody>
      </p:sp>
      <p:sp>
        <p:nvSpPr>
          <p:cNvPr id="26" name="Picture Placeholder 23">
            <a:extLst>
              <a:ext uri="{FF2B5EF4-FFF2-40B4-BE49-F238E27FC236}">
                <a16:creationId xmlns:a16="http://schemas.microsoft.com/office/drawing/2014/main" id="{CE34FBF6-A149-4B42-B3B9-271F169AFFA8}"/>
              </a:ext>
            </a:extLst>
          </p:cNvPr>
          <p:cNvSpPr>
            <a:spLocks noGrp="1"/>
          </p:cNvSpPr>
          <p:nvPr>
            <p:ph type="pic" sz="quarter" idx="14" hasCustomPrompt="1"/>
          </p:nvPr>
        </p:nvSpPr>
        <p:spPr>
          <a:xfrm>
            <a:off x="679450" y="3487738"/>
            <a:ext cx="4311650" cy="2833687"/>
          </a:xfrm>
        </p:spPr>
        <p:txBody>
          <a:bodyPr>
            <a:normAutofit/>
          </a:bodyPr>
          <a:lstStyle>
            <a:lvl1pPr marL="0" indent="0" algn="ctr">
              <a:buNone/>
              <a:defRPr sz="2000"/>
            </a:lvl1pPr>
          </a:lstStyle>
          <a:p>
            <a:r>
              <a:rPr lang="en-US"/>
              <a:t>Insert photo here</a:t>
            </a:r>
          </a:p>
        </p:txBody>
      </p:sp>
      <p:grpSp>
        <p:nvGrpSpPr>
          <p:cNvPr id="17" name="Group 16">
            <a:extLst>
              <a:ext uri="{FF2B5EF4-FFF2-40B4-BE49-F238E27FC236}">
                <a16:creationId xmlns:a16="http://schemas.microsoft.com/office/drawing/2014/main" id="{7CDB6B12-76FD-4280-86DE-B351366A1BC9}"/>
              </a:ext>
              <a:ext uri="{C183D7F6-B498-43B3-948B-1728B52AA6E4}">
                <adec:decorative xmlns:adec="http://schemas.microsoft.com/office/drawing/2017/decorative" val="1"/>
              </a:ext>
            </a:extLst>
          </p:cNvPr>
          <p:cNvGrpSpPr/>
          <p:nvPr userDrawn="1"/>
        </p:nvGrpSpPr>
        <p:grpSpPr>
          <a:xfrm>
            <a:off x="265908" y="173174"/>
            <a:ext cx="1797787" cy="1668695"/>
            <a:chOff x="265908" y="173174"/>
            <a:chExt cx="1797787" cy="1668695"/>
          </a:xfrm>
        </p:grpSpPr>
        <p:sp useBgFill="1">
          <p:nvSpPr>
            <p:cNvPr id="21" name="Graphic 10">
              <a:extLst>
                <a:ext uri="{FF2B5EF4-FFF2-40B4-BE49-F238E27FC236}">
                  <a16:creationId xmlns:a16="http://schemas.microsoft.com/office/drawing/2014/main" id="{0DCFA73E-0BBC-4BDD-A0D3-396BC9C659B0}"/>
                </a:ext>
              </a:extLst>
            </p:cNvPr>
            <p:cNvSpPr/>
            <p:nvPr/>
          </p:nvSpPr>
          <p:spPr>
            <a:xfrm rot="2700000">
              <a:off x="272028" y="173174"/>
              <a:ext cx="1015587" cy="1015587"/>
            </a:xfrm>
            <a:custGeom>
              <a:avLst/>
              <a:gdLst>
                <a:gd name="connsiteX0" fmla="*/ 4053340 w 6859500"/>
                <a:gd name="connsiteY0" fmla="*/ 6235893 h 6859500"/>
                <a:gd name="connsiteX1" fmla="*/ 4053340 w 6859500"/>
                <a:gd name="connsiteY1" fmla="*/ 4053340 h 6859500"/>
                <a:gd name="connsiteX2" fmla="*/ 6235893 w 6859500"/>
                <a:gd name="connsiteY2" fmla="*/ 4053340 h 6859500"/>
                <a:gd name="connsiteX3" fmla="*/ 6859501 w 6859500"/>
                <a:gd name="connsiteY3" fmla="*/ 3429731 h 6859500"/>
                <a:gd name="connsiteX4" fmla="*/ 6235893 w 6859500"/>
                <a:gd name="connsiteY4" fmla="*/ 2806123 h 6859500"/>
                <a:gd name="connsiteX5" fmla="*/ 4053340 w 6859500"/>
                <a:gd name="connsiteY5" fmla="*/ 2806123 h 6859500"/>
                <a:gd name="connsiteX6" fmla="*/ 4053340 w 6859500"/>
                <a:gd name="connsiteY6" fmla="*/ 623608 h 6859500"/>
                <a:gd name="connsiteX7" fmla="*/ 3429731 w 6859500"/>
                <a:gd name="connsiteY7" fmla="*/ 0 h 6859500"/>
                <a:gd name="connsiteX8" fmla="*/ 2806123 w 6859500"/>
                <a:gd name="connsiteY8" fmla="*/ 623608 h 6859500"/>
                <a:gd name="connsiteX9" fmla="*/ 2806123 w 6859500"/>
                <a:gd name="connsiteY9" fmla="*/ 2806161 h 6859500"/>
                <a:gd name="connsiteX10" fmla="*/ 623608 w 6859500"/>
                <a:gd name="connsiteY10" fmla="*/ 2806161 h 6859500"/>
                <a:gd name="connsiteX11" fmla="*/ 0 w 6859500"/>
                <a:gd name="connsiteY11" fmla="*/ 3429731 h 6859500"/>
                <a:gd name="connsiteX12" fmla="*/ 623608 w 6859500"/>
                <a:gd name="connsiteY12" fmla="*/ 4053340 h 6859500"/>
                <a:gd name="connsiteX13" fmla="*/ 2806161 w 6859500"/>
                <a:gd name="connsiteY13" fmla="*/ 4053340 h 6859500"/>
                <a:gd name="connsiteX14" fmla="*/ 2806161 w 6859500"/>
                <a:gd name="connsiteY14" fmla="*/ 6235893 h 6859500"/>
                <a:gd name="connsiteX15" fmla="*/ 3429770 w 6859500"/>
                <a:gd name="connsiteY15" fmla="*/ 6859501 h 6859500"/>
                <a:gd name="connsiteX16" fmla="*/ 4053340 w 6859500"/>
                <a:gd name="connsiteY16" fmla="*/ 6235893 h 685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9500" h="6859500">
                  <a:moveTo>
                    <a:pt x="4053340" y="6235893"/>
                  </a:moveTo>
                  <a:lnTo>
                    <a:pt x="4053340" y="4053340"/>
                  </a:lnTo>
                  <a:lnTo>
                    <a:pt x="6235893" y="4053340"/>
                  </a:lnTo>
                  <a:cubicBezTo>
                    <a:pt x="6580293" y="4053340"/>
                    <a:pt x="6859501" y="3774132"/>
                    <a:pt x="6859501" y="3429731"/>
                  </a:cubicBezTo>
                  <a:cubicBezTo>
                    <a:pt x="6859501" y="3085330"/>
                    <a:pt x="6580332" y="2806123"/>
                    <a:pt x="6235893" y="2806123"/>
                  </a:cubicBezTo>
                  <a:lnTo>
                    <a:pt x="4053340" y="2806123"/>
                  </a:lnTo>
                  <a:lnTo>
                    <a:pt x="4053340" y="623608"/>
                  </a:lnTo>
                  <a:cubicBezTo>
                    <a:pt x="4053340" y="279208"/>
                    <a:pt x="3774171" y="0"/>
                    <a:pt x="3429731" y="0"/>
                  </a:cubicBezTo>
                  <a:cubicBezTo>
                    <a:pt x="3085330" y="0"/>
                    <a:pt x="2806123" y="279208"/>
                    <a:pt x="2806123" y="623608"/>
                  </a:cubicBezTo>
                  <a:lnTo>
                    <a:pt x="2806123" y="2806161"/>
                  </a:lnTo>
                  <a:lnTo>
                    <a:pt x="623608" y="2806161"/>
                  </a:lnTo>
                  <a:cubicBezTo>
                    <a:pt x="279208" y="2806161"/>
                    <a:pt x="0" y="3085369"/>
                    <a:pt x="0" y="3429731"/>
                  </a:cubicBezTo>
                  <a:cubicBezTo>
                    <a:pt x="0" y="3774132"/>
                    <a:pt x="279208" y="4053340"/>
                    <a:pt x="623608" y="4053340"/>
                  </a:cubicBezTo>
                  <a:lnTo>
                    <a:pt x="2806161" y="4053340"/>
                  </a:lnTo>
                  <a:lnTo>
                    <a:pt x="2806161" y="6235893"/>
                  </a:lnTo>
                  <a:cubicBezTo>
                    <a:pt x="2806161" y="6580293"/>
                    <a:pt x="3085369" y="6859501"/>
                    <a:pt x="3429770" y="6859501"/>
                  </a:cubicBezTo>
                  <a:cubicBezTo>
                    <a:pt x="3774171" y="6859501"/>
                    <a:pt x="4053340" y="6580293"/>
                    <a:pt x="4053340" y="6235893"/>
                  </a:cubicBezTo>
                  <a:close/>
                </a:path>
              </a:pathLst>
            </a:cu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2" name="Oval 21">
              <a:extLst>
                <a:ext uri="{FF2B5EF4-FFF2-40B4-BE49-F238E27FC236}">
                  <a16:creationId xmlns:a16="http://schemas.microsoft.com/office/drawing/2014/main" id="{CA1CA5DB-AEE4-4355-8599-F7BD50C85C79}"/>
                </a:ext>
              </a:extLst>
            </p:cNvPr>
            <p:cNvSpPr/>
            <p:nvPr/>
          </p:nvSpPr>
          <p:spPr>
            <a:xfrm rot="10800000">
              <a:off x="265908" y="1557961"/>
              <a:ext cx="283908" cy="283908"/>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useBgFill="1">
          <p:nvSpPr>
            <p:cNvPr id="23" name="Oval 22">
              <a:extLst>
                <a:ext uri="{FF2B5EF4-FFF2-40B4-BE49-F238E27FC236}">
                  <a16:creationId xmlns:a16="http://schemas.microsoft.com/office/drawing/2014/main" id="{2005B60E-16D1-4A97-8788-9718DAF6AA95}"/>
                </a:ext>
              </a:extLst>
            </p:cNvPr>
            <p:cNvSpPr/>
            <p:nvPr/>
          </p:nvSpPr>
          <p:spPr>
            <a:xfrm rot="10800000">
              <a:off x="1714894" y="401024"/>
              <a:ext cx="348801" cy="34880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grpSp>
    </p:spTree>
    <p:extLst>
      <p:ext uri="{BB962C8B-B14F-4D97-AF65-F5344CB8AC3E}">
        <p14:creationId xmlns:p14="http://schemas.microsoft.com/office/powerpoint/2010/main" val="12050364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7245-2851-A8B4-06EC-972ED56921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D6B0D3-9F69-F269-3446-34037C739B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7F0D27-AAB3-C93B-C2A7-999C3F9D1FE1}"/>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1A9D6F76-7F4F-7ED8-B64F-40A4E8B4EE60}"/>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D9F51160-6F31-468D-D2A5-12A6278EC2F9}"/>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432161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4671-BE44-0D3F-51F6-24B19CF1E5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0FC0F5-5B79-3A0F-F5DC-AF7A0F254B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92B8E9-0784-23E5-F9CE-ACFADC603B9A}"/>
              </a:ext>
            </a:extLst>
          </p:cNvPr>
          <p:cNvSpPr>
            <a:spLocks noGrp="1"/>
          </p:cNvSpPr>
          <p:nvPr>
            <p:ph type="dt" sz="half" idx="10"/>
          </p:nvPr>
        </p:nvSpPr>
        <p:spPr/>
        <p:txBody>
          <a:bodyPr/>
          <a:lstStyle/>
          <a:p>
            <a:r>
              <a:rPr lang="en-US"/>
              <a:t>2/2/20XX</a:t>
            </a:r>
          </a:p>
        </p:txBody>
      </p:sp>
      <p:sp>
        <p:nvSpPr>
          <p:cNvPr id="5" name="Footer Placeholder 4">
            <a:extLst>
              <a:ext uri="{FF2B5EF4-FFF2-40B4-BE49-F238E27FC236}">
                <a16:creationId xmlns:a16="http://schemas.microsoft.com/office/drawing/2014/main" id="{238B09DD-8AB6-1897-466E-9EB6A3B9B3D2}"/>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4444A498-20FD-7532-5112-8DEEF6CA883F}"/>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1056322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1CE7-FD67-72B4-2FF0-6B8212037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88417-9F59-BFA1-4F4F-B3A176F612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23F084-64A0-8279-D44E-C27D8655C6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D347BD-5C21-74B6-1E34-0EBBD28F6B86}"/>
              </a:ext>
            </a:extLst>
          </p:cNvPr>
          <p:cNvSpPr>
            <a:spLocks noGrp="1"/>
          </p:cNvSpPr>
          <p:nvPr>
            <p:ph type="dt" sz="half" idx="10"/>
          </p:nvPr>
        </p:nvSpPr>
        <p:spPr/>
        <p:txBody>
          <a:bodyPr/>
          <a:lstStyle/>
          <a:p>
            <a:r>
              <a:rPr lang="en-US"/>
              <a:t>2/2/20XX</a:t>
            </a:r>
          </a:p>
        </p:txBody>
      </p:sp>
      <p:sp>
        <p:nvSpPr>
          <p:cNvPr id="6" name="Footer Placeholder 5">
            <a:extLst>
              <a:ext uri="{FF2B5EF4-FFF2-40B4-BE49-F238E27FC236}">
                <a16:creationId xmlns:a16="http://schemas.microsoft.com/office/drawing/2014/main" id="{4DFCE786-324B-D9D0-1146-C569AD90D483}"/>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7FDA5F3D-F022-26F7-7265-FAAC989F2E02}"/>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01066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7CF42-ACA8-C062-9CB8-9AF966E9DF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C3D9FA-4AD9-ACED-C806-FAC71AC02D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FCCC19-40B9-9746-7C12-7BD6E018D1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5C642B-299B-3667-B66A-817E958ADF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B94A7A-F2CE-A3BE-2C74-789285ACC4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A51207-C073-FF30-D9C2-5EA68DC1A67D}"/>
              </a:ext>
            </a:extLst>
          </p:cNvPr>
          <p:cNvSpPr>
            <a:spLocks noGrp="1"/>
          </p:cNvSpPr>
          <p:nvPr>
            <p:ph type="dt" sz="half" idx="10"/>
          </p:nvPr>
        </p:nvSpPr>
        <p:spPr/>
        <p:txBody>
          <a:bodyPr/>
          <a:lstStyle/>
          <a:p>
            <a:r>
              <a:rPr lang="en-US"/>
              <a:t>2/2/20XX</a:t>
            </a:r>
          </a:p>
        </p:txBody>
      </p:sp>
      <p:sp>
        <p:nvSpPr>
          <p:cNvPr id="8" name="Footer Placeholder 7">
            <a:extLst>
              <a:ext uri="{FF2B5EF4-FFF2-40B4-BE49-F238E27FC236}">
                <a16:creationId xmlns:a16="http://schemas.microsoft.com/office/drawing/2014/main" id="{74962808-7B14-B2FF-99E9-E56877D49D8C}"/>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0ABB23F9-76AA-530E-7640-3DDCE611DEDF}"/>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463594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4564-BA70-7695-AEC7-10D6A80657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60E02D-1433-6C2F-8F98-7643DA8CEDBC}"/>
              </a:ext>
            </a:extLst>
          </p:cNvPr>
          <p:cNvSpPr>
            <a:spLocks noGrp="1"/>
          </p:cNvSpPr>
          <p:nvPr>
            <p:ph type="dt" sz="half" idx="10"/>
          </p:nvPr>
        </p:nvSpPr>
        <p:spPr/>
        <p:txBody>
          <a:bodyPr/>
          <a:lstStyle/>
          <a:p>
            <a:r>
              <a:rPr lang="en-US"/>
              <a:t>2/2/20XX</a:t>
            </a:r>
          </a:p>
        </p:txBody>
      </p:sp>
      <p:sp>
        <p:nvSpPr>
          <p:cNvPr id="4" name="Footer Placeholder 3">
            <a:extLst>
              <a:ext uri="{FF2B5EF4-FFF2-40B4-BE49-F238E27FC236}">
                <a16:creationId xmlns:a16="http://schemas.microsoft.com/office/drawing/2014/main" id="{C6240509-60CE-F337-09C2-D1DEC5241BB0}"/>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4A7E725B-376D-29F3-3383-89FB890561CB}"/>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2366802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7718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31DBD-C08A-1717-CBFA-E93D9B2BAD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BC8886-45A5-C60A-8E94-F976FA20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892E20-F0AD-079C-179A-C4950F485F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C45B9C-EDEA-B664-58C3-7F1F09ED06FC}"/>
              </a:ext>
            </a:extLst>
          </p:cNvPr>
          <p:cNvSpPr>
            <a:spLocks noGrp="1"/>
          </p:cNvSpPr>
          <p:nvPr>
            <p:ph type="dt" sz="half" idx="10"/>
          </p:nvPr>
        </p:nvSpPr>
        <p:spPr/>
        <p:txBody>
          <a:bodyPr/>
          <a:lstStyle/>
          <a:p>
            <a:r>
              <a:rPr lang="en-US"/>
              <a:t>2/2/20XX</a:t>
            </a:r>
          </a:p>
        </p:txBody>
      </p:sp>
      <p:sp>
        <p:nvSpPr>
          <p:cNvPr id="6" name="Footer Placeholder 5">
            <a:extLst>
              <a:ext uri="{FF2B5EF4-FFF2-40B4-BE49-F238E27FC236}">
                <a16:creationId xmlns:a16="http://schemas.microsoft.com/office/drawing/2014/main" id="{C3E9B756-6BC2-DAC2-3588-39FB7009C939}"/>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0BBB5214-D21E-5BF9-D4AA-9D6E09E5B844}"/>
              </a:ext>
            </a:extLst>
          </p:cNvPr>
          <p:cNvSpPr>
            <a:spLocks noGrp="1"/>
          </p:cNvSpPr>
          <p:nvPr>
            <p:ph type="sldNum" sz="quarter" idx="12"/>
          </p:nvPr>
        </p:nvSpPr>
        <p:spPr/>
        <p:txBody>
          <a:bodyPr/>
          <a:lstStyle/>
          <a:p>
            <a:fld id="{DFA5D71E-5CDF-4C93-8A75-5B916FDC5BEA}" type="slidenum">
              <a:rPr lang="en-US" smtClean="0"/>
              <a:pPr/>
              <a:t>‹#›</a:t>
            </a:fld>
            <a:endParaRPr lang="en-US"/>
          </a:p>
        </p:txBody>
      </p:sp>
    </p:spTree>
    <p:extLst>
      <p:ext uri="{BB962C8B-B14F-4D97-AF65-F5344CB8AC3E}">
        <p14:creationId xmlns:p14="http://schemas.microsoft.com/office/powerpoint/2010/main" val="3872040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88DD-B297-E24C-3D63-79B6DDB19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69A84B-188D-FFBD-17A9-0C805F5F2B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2B41F2-03F1-6F24-D5D1-DBD6BB5A7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844892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D568F4-513F-519E-C185-64A1E8CE18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BCCE38-3FC4-4E6E-2AB3-A31AE83434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EE0D33-3E32-2C31-F1FA-ED8F33EF8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2/2/20XX</a:t>
            </a:r>
          </a:p>
        </p:txBody>
      </p:sp>
      <p:sp>
        <p:nvSpPr>
          <p:cNvPr id="5" name="Footer Placeholder 4">
            <a:extLst>
              <a:ext uri="{FF2B5EF4-FFF2-40B4-BE49-F238E27FC236}">
                <a16:creationId xmlns:a16="http://schemas.microsoft.com/office/drawing/2014/main" id="{49C3DE25-5864-6A4C-3755-702759867E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A1578C61-884E-5D8D-8D85-AA9DA862F6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5D71E-5CDF-4C93-8A75-5B916FDC5BEA}" type="slidenum">
              <a:rPr lang="en-US" smtClean="0"/>
              <a:pPr/>
              <a:t>‹#›</a:t>
            </a:fld>
            <a:endParaRPr lang="en-US"/>
          </a:p>
        </p:txBody>
      </p:sp>
    </p:spTree>
    <p:extLst>
      <p:ext uri="{BB962C8B-B14F-4D97-AF65-F5344CB8AC3E}">
        <p14:creationId xmlns:p14="http://schemas.microsoft.com/office/powerpoint/2010/main" val="458363664"/>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xkcd.com/1546/"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en.wikipedia.org/wiki/File:Socotra_dragon_tree.JP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hexdocs.pm/phoenix_live_view/Phoenix.LiveView.html"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sv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svg"/><Relationship Id="rId2" Type="http://schemas.openxmlformats.org/officeDocument/2006/relationships/notesSlide" Target="../notesSlides/notesSlide8.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606FF93-30AD-4496-9EB4-A16588DB9F5C}"/>
              </a:ext>
            </a:extLst>
          </p:cNvPr>
          <p:cNvSpPr>
            <a:spLocks noGrp="1"/>
          </p:cNvSpPr>
          <p:nvPr>
            <p:ph type="ctrTitle"/>
          </p:nvPr>
        </p:nvSpPr>
        <p:spPr>
          <a:xfrm>
            <a:off x="485634" y="575423"/>
            <a:ext cx="6848420" cy="3234577"/>
          </a:xfrm>
        </p:spPr>
        <p:txBody>
          <a:bodyPr>
            <a:normAutofit/>
          </a:bodyPr>
          <a:lstStyle/>
          <a:p>
            <a:r>
              <a:rPr lang="en-US" dirty="0"/>
              <a:t>SPAs Without </a:t>
            </a:r>
            <a:r>
              <a:rPr lang="en-US" dirty="0" err="1"/>
              <a:t>Javascript</a:t>
            </a:r>
            <a:br>
              <a:rPr lang="en-US" dirty="0"/>
            </a:br>
            <a:r>
              <a:rPr lang="en-US" sz="4000" dirty="0"/>
              <a:t>Simplify Your Stack</a:t>
            </a:r>
          </a:p>
        </p:txBody>
      </p:sp>
      <p:sp>
        <p:nvSpPr>
          <p:cNvPr id="12" name="Subtitle 11">
            <a:extLst>
              <a:ext uri="{FF2B5EF4-FFF2-40B4-BE49-F238E27FC236}">
                <a16:creationId xmlns:a16="http://schemas.microsoft.com/office/drawing/2014/main" id="{380F03BD-5CC3-47DD-B082-722AE47BFFC1}"/>
              </a:ext>
            </a:extLst>
          </p:cNvPr>
          <p:cNvSpPr>
            <a:spLocks noGrp="1"/>
          </p:cNvSpPr>
          <p:nvPr>
            <p:ph type="subTitle" idx="1"/>
          </p:nvPr>
        </p:nvSpPr>
        <p:spPr/>
        <p:txBody>
          <a:bodyPr>
            <a:normAutofit/>
          </a:bodyPr>
          <a:lstStyle/>
          <a:p>
            <a:r>
              <a:rPr lang="en-US" dirty="0"/>
              <a:t>Brian Meeker</a:t>
            </a:r>
          </a:p>
          <a:p>
            <a:r>
              <a:rPr lang="en-US" dirty="0"/>
              <a:t>Sr. Software Engineer at </a:t>
            </a:r>
            <a:r>
              <a:rPr lang="en-US" dirty="0" err="1"/>
              <a:t>GetThru</a:t>
            </a:r>
            <a:endParaRPr lang="en-US" dirty="0"/>
          </a:p>
        </p:txBody>
      </p:sp>
      <p:pic>
        <p:nvPicPr>
          <p:cNvPr id="19" name="Picture Placeholder 18">
            <a:extLst>
              <a:ext uri="{FF2B5EF4-FFF2-40B4-BE49-F238E27FC236}">
                <a16:creationId xmlns:a16="http://schemas.microsoft.com/office/drawing/2014/main" id="{39881573-7C25-4F17-A03E-E8E1E0E88603}"/>
              </a:ext>
            </a:extLst>
          </p:cNvPr>
          <p:cNvPicPr>
            <a:picLocks noGrp="1" noChangeAspect="1"/>
          </p:cNvPicPr>
          <p:nvPr>
            <p:ph type="pic" sz="quarter" idx="13"/>
          </p:nvPr>
        </p:nvPicPr>
        <p:blipFill>
          <a:blip r:embed="rId3"/>
          <a:srcRect l="2650" r="2650"/>
          <a:stretch/>
        </p:blipFill>
        <p:spPr>
          <a:xfrm>
            <a:off x="7520581" y="1524119"/>
            <a:ext cx="3382178" cy="3571501"/>
          </a:xfrm>
        </p:spPr>
      </p:pic>
      <p:sp>
        <p:nvSpPr>
          <p:cNvPr id="2" name="TextBox 1">
            <a:extLst>
              <a:ext uri="{FF2B5EF4-FFF2-40B4-BE49-F238E27FC236}">
                <a16:creationId xmlns:a16="http://schemas.microsoft.com/office/drawing/2014/main" id="{C4908426-9AD3-2B35-0C06-2BD0411103E3}"/>
              </a:ext>
            </a:extLst>
          </p:cNvPr>
          <p:cNvSpPr txBox="1"/>
          <p:nvPr/>
        </p:nvSpPr>
        <p:spPr>
          <a:xfrm>
            <a:off x="7236101" y="816233"/>
            <a:ext cx="3951135" cy="707886"/>
          </a:xfrm>
          <a:prstGeom prst="rect">
            <a:avLst/>
          </a:prstGeom>
          <a:noFill/>
        </p:spPr>
        <p:txBody>
          <a:bodyPr wrap="square" rtlCol="0" anchor="ctr">
            <a:spAutoFit/>
          </a:bodyPr>
          <a:lstStyle/>
          <a:p>
            <a:pPr algn="ctr"/>
            <a:r>
              <a:rPr lang="en-US" sz="4000">
                <a:solidFill>
                  <a:schemeClr val="bg1"/>
                </a:solidFill>
              </a:rPr>
              <a:t>Create a pet</a:t>
            </a:r>
          </a:p>
        </p:txBody>
      </p:sp>
      <p:sp>
        <p:nvSpPr>
          <p:cNvPr id="3" name="TextBox 2">
            <a:extLst>
              <a:ext uri="{FF2B5EF4-FFF2-40B4-BE49-F238E27FC236}">
                <a16:creationId xmlns:a16="http://schemas.microsoft.com/office/drawing/2014/main" id="{42EDC0D9-D378-00BC-FFDE-F60D4D3B9526}"/>
              </a:ext>
            </a:extLst>
          </p:cNvPr>
          <p:cNvSpPr txBox="1"/>
          <p:nvPr/>
        </p:nvSpPr>
        <p:spPr>
          <a:xfrm>
            <a:off x="7236102" y="5143500"/>
            <a:ext cx="3951135" cy="523220"/>
          </a:xfrm>
          <a:prstGeom prst="rect">
            <a:avLst/>
          </a:prstGeom>
          <a:noFill/>
        </p:spPr>
        <p:txBody>
          <a:bodyPr wrap="square" rtlCol="0">
            <a:spAutoFit/>
          </a:bodyPr>
          <a:lstStyle/>
          <a:p>
            <a:pPr algn="ctr"/>
            <a:r>
              <a:rPr lang="en-US" sz="2800">
                <a:solidFill>
                  <a:schemeClr val="bg1"/>
                </a:solidFill>
              </a:rPr>
              <a:t>https://that-pet.fly.dev</a:t>
            </a:r>
          </a:p>
        </p:txBody>
      </p:sp>
    </p:spTree>
    <p:extLst>
      <p:ext uri="{BB962C8B-B14F-4D97-AF65-F5344CB8AC3E}">
        <p14:creationId xmlns:p14="http://schemas.microsoft.com/office/powerpoint/2010/main" val="2164937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6EBF8A-2DA7-D046-4423-6E9613292466}"/>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Answer Me These Questions Three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14078FD-86C7-E87B-282F-49863828A45B}"/>
              </a:ext>
            </a:extLst>
          </p:cNvPr>
          <p:cNvSpPr>
            <a:spLocks noGrp="1"/>
          </p:cNvSpPr>
          <p:nvPr>
            <p:ph idx="1"/>
          </p:nvPr>
        </p:nvSpPr>
        <p:spPr>
          <a:xfrm>
            <a:off x="4447308" y="591344"/>
            <a:ext cx="6906491" cy="5585619"/>
          </a:xfrm>
        </p:spPr>
        <p:txBody>
          <a:bodyPr anchor="ctr">
            <a:normAutofit/>
          </a:bodyPr>
          <a:lstStyle/>
          <a:p>
            <a:pPr marL="514350" indent="-514350">
              <a:buFont typeface="+mj-lt"/>
              <a:buAutoNum type="arabicPeriod"/>
            </a:pPr>
            <a:r>
              <a:rPr lang="en-US" dirty="0"/>
              <a:t>Is your core functionality real-time?</a:t>
            </a:r>
          </a:p>
          <a:p>
            <a:pPr marL="514350" indent="-514350">
              <a:buFont typeface="+mj-lt"/>
              <a:buAutoNum type="arabicPeriod"/>
            </a:pPr>
            <a:r>
              <a:rPr lang="en-US" dirty="0"/>
              <a:t>Are rich UI interactions core to your product?</a:t>
            </a:r>
          </a:p>
          <a:p>
            <a:pPr marL="514350" indent="-514350">
              <a:buFont typeface="+mj-lt"/>
              <a:buAutoNum type="arabicPeriod"/>
            </a:pPr>
            <a:r>
              <a:rPr lang="en-US" dirty="0"/>
              <a:t>Is there lots of shared state between screens?</a:t>
            </a:r>
          </a:p>
          <a:p>
            <a:pPr marL="514350" indent="-514350">
              <a:buFont typeface="+mj-lt"/>
              <a:buAutoNum type="arabicPeriod"/>
            </a:pPr>
            <a:endParaRPr lang="en-US" dirty="0"/>
          </a:p>
        </p:txBody>
      </p:sp>
    </p:spTree>
    <p:extLst>
      <p:ext uri="{BB962C8B-B14F-4D97-AF65-F5344CB8AC3E}">
        <p14:creationId xmlns:p14="http://schemas.microsoft.com/office/powerpoint/2010/main" val="2895957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818E7-231C-D2D9-F411-B2138343B172}"/>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A01003D-3357-8FCD-0D06-1A66B751A1BA}"/>
              </a:ext>
            </a:extLst>
          </p:cNvPr>
          <p:cNvSpPr>
            <a:spLocks noGrp="1"/>
          </p:cNvSpPr>
          <p:nvPr>
            <p:ph sz="quarter" idx="14"/>
          </p:nvPr>
        </p:nvSpPr>
        <p:spPr>
          <a:xfrm>
            <a:off x="3378200" y="1848523"/>
            <a:ext cx="5435600" cy="4005263"/>
          </a:xfrm>
        </p:spPr>
        <p:txBody>
          <a:bodyPr>
            <a:normAutofit/>
          </a:bodyPr>
          <a:lstStyle/>
          <a:p>
            <a:r>
              <a:rPr lang="en-US" dirty="0"/>
              <a:t>The general idea of an “Islands” architecture is deceptively simple: render HTML pages on the server, and inject placeholders or slots around highly dynamic regions […] that can then be “hydrated” on the client into small self-contained widgets, reusing their server-rendered initial HTML.  </a:t>
            </a:r>
          </a:p>
          <a:p>
            <a:r>
              <a:rPr lang="en-US" dirty="0"/>
              <a:t>- Jason Miller, Creator of </a:t>
            </a:r>
            <a:r>
              <a:rPr lang="en-US" dirty="0" err="1"/>
              <a:t>Preact</a:t>
            </a:r>
            <a:r>
              <a:rPr lang="en-US" dirty="0"/>
              <a:t> (https://</a:t>
            </a:r>
            <a:r>
              <a:rPr lang="en-US" dirty="0" err="1"/>
              <a:t>jasonformat.com</a:t>
            </a:r>
            <a:r>
              <a:rPr lang="en-US" dirty="0"/>
              <a:t>/islands-architecture/)</a:t>
            </a:r>
          </a:p>
        </p:txBody>
      </p:sp>
      <p:sp useBgFill="1">
        <p:nvSpPr>
          <p:cNvPr id="12" name="Oval 11">
            <a:extLst>
              <a:ext uri="{FF2B5EF4-FFF2-40B4-BE49-F238E27FC236}">
                <a16:creationId xmlns:a16="http://schemas.microsoft.com/office/drawing/2014/main" id="{634E9FD5-B2B4-24DA-B57F-C3CD3C21CAD1}"/>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3" name="Title 1">
            <a:extLst>
              <a:ext uri="{FF2B5EF4-FFF2-40B4-BE49-F238E27FC236}">
                <a16:creationId xmlns:a16="http://schemas.microsoft.com/office/drawing/2014/main" id="{3BE0B628-9CFD-7199-4F46-7FFD071C65F1}"/>
              </a:ext>
            </a:extLst>
          </p:cNvPr>
          <p:cNvSpPr>
            <a:spLocks noGrp="1"/>
          </p:cNvSpPr>
          <p:nvPr>
            <p:ph type="title"/>
          </p:nvPr>
        </p:nvSpPr>
        <p:spPr>
          <a:xfrm>
            <a:off x="838200" y="365125"/>
            <a:ext cx="10515600" cy="1325563"/>
          </a:xfrm>
        </p:spPr>
        <p:txBody>
          <a:bodyPr/>
          <a:lstStyle/>
          <a:p>
            <a:r>
              <a:rPr lang="en-US" dirty="0"/>
              <a:t>Component Islands</a:t>
            </a:r>
          </a:p>
        </p:txBody>
      </p:sp>
    </p:spTree>
    <p:extLst>
      <p:ext uri="{BB962C8B-B14F-4D97-AF65-F5344CB8AC3E}">
        <p14:creationId xmlns:p14="http://schemas.microsoft.com/office/powerpoint/2010/main" val="234624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CC017F0-68A5-3B7D-7262-C1B528A9448B}"/>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Frameworks</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F19696CD-5F28-B809-48C5-DB13738C82E4}"/>
              </a:ext>
            </a:extLst>
          </p:cNvPr>
          <p:cNvSpPr>
            <a:spLocks noGrp="1"/>
          </p:cNvSpPr>
          <p:nvPr>
            <p:ph idx="1"/>
          </p:nvPr>
        </p:nvSpPr>
        <p:spPr>
          <a:xfrm>
            <a:off x="4447308" y="591344"/>
            <a:ext cx="6906491" cy="5585619"/>
          </a:xfrm>
        </p:spPr>
        <p:txBody>
          <a:bodyPr anchor="ctr">
            <a:normAutofit/>
          </a:bodyPr>
          <a:lstStyle/>
          <a:p>
            <a:r>
              <a:rPr lang="en-US" dirty="0"/>
              <a:t>Hotwire (Ruby)</a:t>
            </a:r>
          </a:p>
          <a:p>
            <a:r>
              <a:rPr lang="en-US" dirty="0"/>
              <a:t>HTMX (Bring your own back end)</a:t>
            </a:r>
          </a:p>
          <a:p>
            <a:r>
              <a:rPr lang="en-US" dirty="0"/>
              <a:t>Phoenix </a:t>
            </a:r>
            <a:r>
              <a:rPr lang="en-US" dirty="0" err="1"/>
              <a:t>LiveView</a:t>
            </a:r>
            <a:r>
              <a:rPr lang="en-US" dirty="0"/>
              <a:t> (Elixir)</a:t>
            </a:r>
          </a:p>
          <a:p>
            <a:r>
              <a:rPr lang="en-US" strike="sngStrike" dirty="0" err="1"/>
              <a:t>Blazor</a:t>
            </a:r>
            <a:r>
              <a:rPr lang="en-US" strike="sngStrike" dirty="0"/>
              <a:t> (C#)</a:t>
            </a:r>
          </a:p>
          <a:p>
            <a:r>
              <a:rPr lang="en-US" strike="sngStrike" dirty="0" err="1"/>
              <a:t>LiveWire</a:t>
            </a:r>
            <a:r>
              <a:rPr lang="en-US" strike="sngStrike" dirty="0"/>
              <a:t> (PHP)</a:t>
            </a:r>
          </a:p>
        </p:txBody>
      </p:sp>
    </p:spTree>
    <p:extLst>
      <p:ext uri="{BB962C8B-B14F-4D97-AF65-F5344CB8AC3E}">
        <p14:creationId xmlns:p14="http://schemas.microsoft.com/office/powerpoint/2010/main" val="333462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A0A4-8320-55ED-3C9C-B1DB6CB51365}"/>
              </a:ext>
            </a:extLst>
          </p:cNvPr>
          <p:cNvSpPr>
            <a:spLocks noGrp="1"/>
          </p:cNvSpPr>
          <p:nvPr>
            <p:ph type="title"/>
          </p:nvPr>
        </p:nvSpPr>
        <p:spPr>
          <a:xfrm>
            <a:off x="838200" y="3652869"/>
            <a:ext cx="10515600" cy="1325563"/>
          </a:xfrm>
        </p:spPr>
        <p:txBody>
          <a:bodyPr>
            <a:normAutofit/>
          </a:bodyPr>
          <a:lstStyle/>
          <a:p>
            <a:pPr marL="0" indent="0" algn="ctr">
              <a:buNone/>
            </a:pPr>
            <a:r>
              <a:rPr lang="en-US" sz="7200" dirty="0">
                <a:latin typeface="Tahoma" panose="020B0604030504040204" pitchFamily="34" charset="0"/>
                <a:ea typeface="Tahoma" panose="020B0604030504040204" pitchFamily="34" charset="0"/>
                <a:cs typeface="Tahoma" panose="020B0604030504040204" pitchFamily="34" charset="0"/>
              </a:rPr>
              <a:t>Context switching is not</a:t>
            </a:r>
          </a:p>
        </p:txBody>
      </p:sp>
      <p:sp>
        <p:nvSpPr>
          <p:cNvPr id="4" name="Title 1">
            <a:extLst>
              <a:ext uri="{FF2B5EF4-FFF2-40B4-BE49-F238E27FC236}">
                <a16:creationId xmlns:a16="http://schemas.microsoft.com/office/drawing/2014/main" id="{DD7D5429-4B00-1A26-3558-A2476E0348A1}"/>
              </a:ext>
            </a:extLst>
          </p:cNvPr>
          <p:cNvSpPr txBox="1">
            <a:spLocks/>
          </p:cNvSpPr>
          <p:nvPr/>
        </p:nvSpPr>
        <p:spPr>
          <a:xfrm>
            <a:off x="990600" y="232730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dirty="0">
                <a:latin typeface="Tahoma" panose="020B0604030504040204" pitchFamily="34" charset="0"/>
                <a:ea typeface="Tahoma" panose="020B0604030504040204" pitchFamily="34" charset="0"/>
                <a:cs typeface="Tahoma" panose="020B0604030504040204" pitchFamily="34" charset="0"/>
              </a:rPr>
              <a:t>JavaScript is fine</a:t>
            </a:r>
          </a:p>
        </p:txBody>
      </p:sp>
    </p:spTree>
    <p:extLst>
      <p:ext uri="{BB962C8B-B14F-4D97-AF65-F5344CB8AC3E}">
        <p14:creationId xmlns:p14="http://schemas.microsoft.com/office/powerpoint/2010/main" val="274666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DBD927-EFD7-9250-4915-EE2709323CD6}"/>
              </a:ext>
            </a:extLst>
          </p:cNvPr>
          <p:cNvSpPr>
            <a:spLocks noGrp="1"/>
          </p:cNvSpPr>
          <p:nvPr>
            <p:ph type="ctrTitle"/>
          </p:nvPr>
        </p:nvSpPr>
        <p:spPr>
          <a:xfrm>
            <a:off x="1524000" y="2927783"/>
            <a:ext cx="9144000" cy="1002433"/>
          </a:xfrm>
        </p:spPr>
        <p:txBody>
          <a:bodyPr/>
          <a:lstStyle/>
          <a:p>
            <a:r>
              <a:rPr lang="en-US" dirty="0"/>
              <a:t>Write Only Necessary JS</a:t>
            </a:r>
          </a:p>
        </p:txBody>
      </p:sp>
    </p:spTree>
    <p:extLst>
      <p:ext uri="{BB962C8B-B14F-4D97-AF65-F5344CB8AC3E}">
        <p14:creationId xmlns:p14="http://schemas.microsoft.com/office/powerpoint/2010/main" val="1215545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9C3AC57-8CAA-5D3F-ED71-FB8D4625FD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5473" y="2442097"/>
            <a:ext cx="4540926" cy="1252669"/>
          </a:xfrm>
          <a:prstGeom prst="rect">
            <a:avLst/>
          </a:prstGeom>
        </p:spPr>
      </p:pic>
      <p:sp>
        <p:nvSpPr>
          <p:cNvPr id="6" name="TextBox 5">
            <a:extLst>
              <a:ext uri="{FF2B5EF4-FFF2-40B4-BE49-F238E27FC236}">
                <a16:creationId xmlns:a16="http://schemas.microsoft.com/office/drawing/2014/main" id="{03DFB32F-6E49-90CA-6583-3A758B5BF8D6}"/>
              </a:ext>
            </a:extLst>
          </p:cNvPr>
          <p:cNvSpPr txBox="1"/>
          <p:nvPr/>
        </p:nvSpPr>
        <p:spPr>
          <a:xfrm>
            <a:off x="1189173" y="3694766"/>
            <a:ext cx="4053526" cy="646331"/>
          </a:xfrm>
          <a:prstGeom prst="rect">
            <a:avLst/>
          </a:prstGeom>
          <a:noFill/>
        </p:spPr>
        <p:txBody>
          <a:bodyPr wrap="square" rtlCol="0">
            <a:spAutoFit/>
          </a:bodyPr>
          <a:lstStyle/>
          <a:p>
            <a:r>
              <a:rPr lang="en-US" sz="3600" dirty="0"/>
              <a:t>HTML Over The Wire</a:t>
            </a:r>
          </a:p>
        </p:txBody>
      </p:sp>
      <p:pic>
        <p:nvPicPr>
          <p:cNvPr id="8" name="Graphic 7">
            <a:extLst>
              <a:ext uri="{FF2B5EF4-FFF2-40B4-BE49-F238E27FC236}">
                <a16:creationId xmlns:a16="http://schemas.microsoft.com/office/drawing/2014/main" id="{D2A14946-5ADA-E296-ED4C-F6C6738F6E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92827" y="2200356"/>
            <a:ext cx="3911600" cy="1473200"/>
          </a:xfrm>
          <a:prstGeom prst="rect">
            <a:avLst/>
          </a:prstGeom>
        </p:spPr>
      </p:pic>
    </p:spTree>
    <p:extLst>
      <p:ext uri="{BB962C8B-B14F-4D97-AF65-F5344CB8AC3E}">
        <p14:creationId xmlns:p14="http://schemas.microsoft.com/office/powerpoint/2010/main" val="2224502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D3D3CC-3419-985E-ECD7-C1533DD21A45}"/>
              </a:ext>
            </a:extLst>
          </p:cNvPr>
          <p:cNvSpPr>
            <a:spLocks noGrp="1"/>
          </p:cNvSpPr>
          <p:nvPr>
            <p:ph type="ctrTitle"/>
          </p:nvPr>
        </p:nvSpPr>
        <p:spPr>
          <a:xfrm>
            <a:off x="1247480" y="2894789"/>
            <a:ext cx="9697039" cy="1068421"/>
          </a:xfrm>
        </p:spPr>
        <p:txBody>
          <a:bodyPr/>
          <a:lstStyle/>
          <a:p>
            <a:r>
              <a:rPr lang="en-US" dirty="0"/>
              <a:t>Wasn’t Turbo Already a Thing?</a:t>
            </a:r>
          </a:p>
        </p:txBody>
      </p:sp>
    </p:spTree>
    <p:extLst>
      <p:ext uri="{BB962C8B-B14F-4D97-AF65-F5344CB8AC3E}">
        <p14:creationId xmlns:p14="http://schemas.microsoft.com/office/powerpoint/2010/main" val="2077080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12B5DC-73B3-F2D1-F374-E51B002E98B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702733"/>
            <a:ext cx="10905066" cy="5452533"/>
          </a:xfrm>
          <a:prstGeom prst="rect">
            <a:avLst/>
          </a:prstGeom>
        </p:spPr>
      </p:pic>
    </p:spTree>
    <p:extLst>
      <p:ext uri="{BB962C8B-B14F-4D97-AF65-F5344CB8AC3E}">
        <p14:creationId xmlns:p14="http://schemas.microsoft.com/office/powerpoint/2010/main" val="3348981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1E53BB-D4B1-E36C-0AEA-C43F60C4F251}"/>
              </a:ext>
            </a:extLst>
          </p:cNvPr>
          <p:cNvSpPr txBox="1">
            <a:spLocks/>
          </p:cNvSpPr>
          <p:nvPr/>
        </p:nvSpPr>
        <p:spPr>
          <a:xfrm>
            <a:off x="4094598" y="2894789"/>
            <a:ext cx="4002804" cy="1068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Turbo Drive</a:t>
            </a:r>
          </a:p>
        </p:txBody>
      </p:sp>
    </p:spTree>
    <p:extLst>
      <p:ext uri="{BB962C8B-B14F-4D97-AF65-F5344CB8AC3E}">
        <p14:creationId xmlns:p14="http://schemas.microsoft.com/office/powerpoint/2010/main" val="2467931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71A6552-CE95-767F-A953-672F444BD20B}"/>
              </a:ext>
            </a:extLst>
          </p:cNvPr>
          <p:cNvSpPr txBox="1">
            <a:spLocks/>
          </p:cNvSpPr>
          <p:nvPr/>
        </p:nvSpPr>
        <p:spPr>
          <a:xfrm>
            <a:off x="3879307" y="2894789"/>
            <a:ext cx="4433385" cy="1068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Turbo Frames</a:t>
            </a:r>
          </a:p>
        </p:txBody>
      </p:sp>
    </p:spTree>
    <p:extLst>
      <p:ext uri="{BB962C8B-B14F-4D97-AF65-F5344CB8AC3E}">
        <p14:creationId xmlns:p14="http://schemas.microsoft.com/office/powerpoint/2010/main" val="865187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erson standing in a field&#10;&#10;Description automatically generated">
            <a:extLst>
              <a:ext uri="{FF2B5EF4-FFF2-40B4-BE49-F238E27FC236}">
                <a16:creationId xmlns:a16="http://schemas.microsoft.com/office/drawing/2014/main" id="{F036E97B-006E-7411-11AF-0322793C1FAF}"/>
              </a:ext>
              <a:ext uri="{C183D7F6-B498-43B3-948B-1728B52AA6E4}">
                <adec:decorative xmlns:adec="http://schemas.microsoft.com/office/drawing/2017/decorative" val="0"/>
              </a:ext>
            </a:extLst>
          </p:cNvPr>
          <p:cNvPicPr>
            <a:picLocks noGrp="1" noChangeAspect="1"/>
          </p:cNvPicPr>
          <p:nvPr>
            <p:ph idx="1"/>
          </p:nvPr>
        </p:nvPicPr>
        <p:blipFill>
          <a:blip r:embed="rId3"/>
          <a:srcRect l="27669" r="27956"/>
          <a:stretch/>
        </p:blipFill>
        <p:spPr>
          <a:xfrm>
            <a:off x="-1" y="-2"/>
            <a:ext cx="5410198" cy="6858002"/>
          </a:xfrm>
          <a:prstGeom prst="rect">
            <a:avLst/>
          </a:prstGeom>
        </p:spPr>
      </p:pic>
      <p:sp>
        <p:nvSpPr>
          <p:cNvPr id="4" name="Title 3">
            <a:extLst>
              <a:ext uri="{FF2B5EF4-FFF2-40B4-BE49-F238E27FC236}">
                <a16:creationId xmlns:a16="http://schemas.microsoft.com/office/drawing/2014/main" id="{09D9B8DA-188F-BE9E-8B23-AC30A605C360}"/>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Brian Meeker</a:t>
            </a:r>
          </a:p>
        </p:txBody>
      </p:sp>
      <p:sp>
        <p:nvSpPr>
          <p:cNvPr id="6" name="Text Placeholder 5">
            <a:extLst>
              <a:ext uri="{FF2B5EF4-FFF2-40B4-BE49-F238E27FC236}">
                <a16:creationId xmlns:a16="http://schemas.microsoft.com/office/drawing/2014/main" id="{5E9332A4-EC0D-9EAD-54DE-0AFD8A916A6E}"/>
              </a:ext>
            </a:extLst>
          </p:cNvPr>
          <p:cNvSpPr>
            <a:spLocks noGrp="1"/>
          </p:cNvSpPr>
          <p:nvPr>
            <p:ph type="body" sz="half" idx="2"/>
          </p:nvPr>
        </p:nvSpPr>
        <p:spPr>
          <a:xfrm>
            <a:off x="6115317" y="2743200"/>
            <a:ext cx="5247340" cy="3496878"/>
          </a:xfrm>
        </p:spPr>
        <p:txBody>
          <a:bodyPr vert="horz" lIns="91440" tIns="45720" rIns="91440" bIns="45720" rtlCol="0" anchor="ctr">
            <a:normAutofit/>
          </a:bodyPr>
          <a:lstStyle/>
          <a:p>
            <a:r>
              <a:rPr lang="en-US" sz="2000" u="sng" dirty="0"/>
              <a:t>Website</a:t>
            </a:r>
          </a:p>
          <a:p>
            <a:pPr indent="-228600">
              <a:buFont typeface="Arial" panose="020B0604020202020204" pitchFamily="34" charset="0"/>
              <a:buChar char="•"/>
            </a:pPr>
            <a:r>
              <a:rPr lang="en-US" sz="2000" dirty="0"/>
              <a:t>https://</a:t>
            </a:r>
            <a:r>
              <a:rPr lang="en-US" sz="2000" dirty="0" err="1"/>
              <a:t>brianmeeker.me</a:t>
            </a:r>
            <a:endParaRPr lang="en-US" sz="2000" dirty="0"/>
          </a:p>
          <a:p>
            <a:r>
              <a:rPr lang="en-US" sz="2000" u="sng" dirty="0"/>
              <a:t>GitHub</a:t>
            </a:r>
          </a:p>
          <a:p>
            <a:pPr indent="-228600">
              <a:buFont typeface="Arial" panose="020B0604020202020204" pitchFamily="34" charset="0"/>
              <a:buChar char="•"/>
            </a:pPr>
            <a:r>
              <a:rPr lang="en-US" sz="2000" dirty="0"/>
              <a:t>@</a:t>
            </a:r>
            <a:r>
              <a:rPr lang="en-US" sz="2000" dirty="0" err="1"/>
              <a:t>CuriousCurmudgeon</a:t>
            </a:r>
            <a:endParaRPr lang="en-US" sz="2000" dirty="0"/>
          </a:p>
          <a:p>
            <a:r>
              <a:rPr lang="en-US" sz="2000" u="sng" dirty="0"/>
              <a:t>Bluesky</a:t>
            </a:r>
          </a:p>
          <a:p>
            <a:pPr indent="-228600">
              <a:buFont typeface="Arial" panose="020B0604020202020204" pitchFamily="34" charset="0"/>
              <a:buChar char="•"/>
            </a:pPr>
            <a:r>
              <a:rPr lang="en-US" sz="2000" dirty="0"/>
              <a:t>@</a:t>
            </a:r>
            <a:r>
              <a:rPr lang="en-US" sz="2000" dirty="0" err="1"/>
              <a:t>brianmeeker.bsky.social</a:t>
            </a:r>
            <a:endParaRPr lang="en-US" sz="2000" dirty="0"/>
          </a:p>
        </p:txBody>
      </p:sp>
    </p:spTree>
    <p:extLst>
      <p:ext uri="{BB962C8B-B14F-4D97-AF65-F5344CB8AC3E}">
        <p14:creationId xmlns:p14="http://schemas.microsoft.com/office/powerpoint/2010/main" val="3451384548"/>
      </p:ext>
    </p:extLst>
  </p:cSld>
  <p:clrMapOvr>
    <a:masterClrMapping/>
  </p:clrMapOvr>
  <mc:AlternateContent xmlns:mc="http://schemas.openxmlformats.org/markup-compatibility/2006" xmlns:p14="http://schemas.microsoft.com/office/powerpoint/2010/main">
    <mc:Choice Requires="p14">
      <p:transition spd="slow" p14:dur="2000" advTm="34014"/>
    </mc:Choice>
    <mc:Fallback xmlns="">
      <p:transition spd="slow" advTm="3401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B358AC96-1DFF-241E-1E27-29096CC2930E}"/>
              </a:ext>
            </a:extLst>
          </p:cNvPr>
          <p:cNvSpPr txBox="1">
            <a:spLocks/>
          </p:cNvSpPr>
          <p:nvPr/>
        </p:nvSpPr>
        <p:spPr>
          <a:xfrm>
            <a:off x="3749366" y="2894789"/>
            <a:ext cx="4693267" cy="10684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t>Turbo Streams</a:t>
            </a:r>
          </a:p>
        </p:txBody>
      </p:sp>
    </p:spTree>
    <p:extLst>
      <p:ext uri="{BB962C8B-B14F-4D97-AF65-F5344CB8AC3E}">
        <p14:creationId xmlns:p14="http://schemas.microsoft.com/office/powerpoint/2010/main" val="254819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A0B9A1-E1B1-7958-2A9F-D88EA54BD3E0}"/>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934B20-1D93-82DC-C0D0-2B97B4EBE944}"/>
              </a:ext>
            </a:extLst>
          </p:cNvPr>
          <p:cNvPicPr>
            <a:picLocks noGrp="1" noChangeAspect="1"/>
          </p:cNvPicPr>
          <p:nvPr>
            <p:ph idx="1"/>
          </p:nvPr>
        </p:nvPicPr>
        <p:blipFill>
          <a:blip r:embed="rId3"/>
          <a:srcRect t="12500" b="1250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67E5CD87-A3D8-38AC-9866-AEBD5C0619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F54E37-AF11-542F-26CE-29D05FE66AD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Demo</a:t>
            </a:r>
          </a:p>
        </p:txBody>
      </p:sp>
      <p:cxnSp>
        <p:nvCxnSpPr>
          <p:cNvPr id="12" name="Straight Connector 11">
            <a:extLst>
              <a:ext uri="{FF2B5EF4-FFF2-40B4-BE49-F238E27FC236}">
                <a16:creationId xmlns:a16="http://schemas.microsoft.com/office/drawing/2014/main" id="{5071B563-F306-0C4D-0F47-5782FBFAC7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98CE3C-BF1F-B0E0-B0E7-D69742B1F4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617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C75740-4E56-ABF1-B5EA-6FF78BA369C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43467" y="2383931"/>
            <a:ext cx="10905066" cy="2090137"/>
          </a:xfrm>
          <a:prstGeom prst="rect">
            <a:avLst/>
          </a:prstGeom>
        </p:spPr>
      </p:pic>
    </p:spTree>
    <p:extLst>
      <p:ext uri="{BB962C8B-B14F-4D97-AF65-F5344CB8AC3E}">
        <p14:creationId xmlns:p14="http://schemas.microsoft.com/office/powerpoint/2010/main" val="3285684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107471-E203-C3AB-B2CC-623672996E4F}"/>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BE9761-344C-C7E6-F120-3C49757F0368}"/>
              </a:ext>
            </a:extLst>
          </p:cNvPr>
          <p:cNvPicPr>
            <a:picLocks noGrp="1" noChangeAspect="1"/>
          </p:cNvPicPr>
          <p:nvPr>
            <p:ph idx="1"/>
          </p:nvPr>
        </p:nvPicPr>
        <p:blipFill>
          <a:blip r:embed="rId3"/>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CA7786AE-021F-7F25-B10D-12473B949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6F97B-F91B-EFBC-BF2E-C34CF2CE8C4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Demo</a:t>
            </a:r>
          </a:p>
        </p:txBody>
      </p:sp>
      <p:cxnSp>
        <p:nvCxnSpPr>
          <p:cNvPr id="12" name="Straight Connector 11">
            <a:extLst>
              <a:ext uri="{FF2B5EF4-FFF2-40B4-BE49-F238E27FC236}">
                <a16:creationId xmlns:a16="http://schemas.microsoft.com/office/drawing/2014/main" id="{9A71E70E-C060-5F64-2A99-B1FCA57F12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3AB7EB3-1419-41C6-4C7B-55F4A79766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465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black background with orange letters&#10;&#10;Description automatically generated">
            <a:extLst>
              <a:ext uri="{FF2B5EF4-FFF2-40B4-BE49-F238E27FC236}">
                <a16:creationId xmlns:a16="http://schemas.microsoft.com/office/drawing/2014/main" id="{46AA523D-4A6E-CB44-6A76-EBC3157A4F4D}"/>
              </a:ext>
            </a:extLst>
          </p:cNvPr>
          <p:cNvPicPr>
            <a:picLocks noChangeAspect="1"/>
          </p:cNvPicPr>
          <p:nvPr/>
        </p:nvPicPr>
        <p:blipFill>
          <a:blip r:embed="rId3"/>
          <a:stretch>
            <a:fillRect/>
          </a:stretch>
        </p:blipFill>
        <p:spPr>
          <a:xfrm>
            <a:off x="643467" y="2692907"/>
            <a:ext cx="10905066" cy="1472185"/>
          </a:xfrm>
          <a:prstGeom prst="rect">
            <a:avLst/>
          </a:prstGeom>
        </p:spPr>
      </p:pic>
    </p:spTree>
    <p:extLst>
      <p:ext uri="{BB962C8B-B14F-4D97-AF65-F5344CB8AC3E}">
        <p14:creationId xmlns:p14="http://schemas.microsoft.com/office/powerpoint/2010/main" val="3005667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4D1A5DC-1100-480C-87E4-0AFD1C3CED93}"/>
              </a:ext>
            </a:extLst>
          </p:cNvPr>
          <p:cNvSpPr>
            <a:spLocks noGrp="1"/>
          </p:cNvSpPr>
          <p:nvPr>
            <p:ph sz="quarter" idx="14"/>
          </p:nvPr>
        </p:nvSpPr>
        <p:spPr/>
        <p:txBody>
          <a:bodyPr>
            <a:normAutofit/>
          </a:bodyPr>
          <a:lstStyle/>
          <a:p>
            <a:r>
              <a:rPr lang="en-US" dirty="0"/>
              <a:t>The Elixir programming language wraps functional programming with immutable state and an actor-based approach to concurrency in a tidy, modern syntax. And it runs on the industrial strength, high performance, distributed Erlang VM</a:t>
            </a:r>
          </a:p>
          <a:p>
            <a:r>
              <a:rPr lang="en-US"/>
              <a:t>- Dave Thomas - Programming Elixir</a:t>
            </a:r>
          </a:p>
        </p:txBody>
      </p:sp>
      <p:sp useBgFill="1">
        <p:nvSpPr>
          <p:cNvPr id="12" name="Oval 11">
            <a:extLst>
              <a:ext uri="{FF2B5EF4-FFF2-40B4-BE49-F238E27FC236}">
                <a16:creationId xmlns:a16="http://schemas.microsoft.com/office/drawing/2014/main" id="{918C23BF-2500-45DF-A596-0FF5E4641EF9}"/>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pic>
        <p:nvPicPr>
          <p:cNvPr id="11" name="Picture 10" descr="A cartoon of two people tied to a person's head&#10;&#10;Description automatically generated with low confidence">
            <a:extLst>
              <a:ext uri="{FF2B5EF4-FFF2-40B4-BE49-F238E27FC236}">
                <a16:creationId xmlns:a16="http://schemas.microsoft.com/office/drawing/2014/main" id="{D8C9B3E7-6AFF-3A07-7233-80FFA397C486}"/>
              </a:ext>
            </a:extLst>
          </p:cNvPr>
          <p:cNvPicPr>
            <a:picLocks noChangeAspect="1"/>
          </p:cNvPicPr>
          <p:nvPr/>
        </p:nvPicPr>
        <p:blipFill>
          <a:blip r:embed="rId3"/>
          <a:stretch>
            <a:fillRect/>
          </a:stretch>
        </p:blipFill>
        <p:spPr>
          <a:xfrm>
            <a:off x="7161153" y="0"/>
            <a:ext cx="4116447" cy="6858000"/>
          </a:xfrm>
          <a:prstGeom prst="rect">
            <a:avLst/>
          </a:prstGeom>
        </p:spPr>
      </p:pic>
    </p:spTree>
    <p:extLst>
      <p:ext uri="{BB962C8B-B14F-4D97-AF65-F5344CB8AC3E}">
        <p14:creationId xmlns:p14="http://schemas.microsoft.com/office/powerpoint/2010/main" val="3545515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B4D1A5DC-1100-480C-87E4-0AFD1C3CED93}"/>
              </a:ext>
            </a:extLst>
          </p:cNvPr>
          <p:cNvSpPr>
            <a:spLocks noGrp="1"/>
          </p:cNvSpPr>
          <p:nvPr>
            <p:ph sz="quarter" idx="14"/>
          </p:nvPr>
        </p:nvSpPr>
        <p:spPr>
          <a:xfrm>
            <a:off x="3378200" y="1848523"/>
            <a:ext cx="5435600" cy="4005263"/>
          </a:xfrm>
        </p:spPr>
        <p:txBody>
          <a:bodyPr>
            <a:normAutofit/>
          </a:bodyPr>
          <a:lstStyle/>
          <a:p>
            <a:r>
              <a:rPr lang="en-US" dirty="0"/>
              <a:t>In the Erlang VM, all code runs in tiny concurrent processes, each with its own state. Processes talk to each other via messages. And since all communication happens by message-passing, exchanging messages between different machines on the same network is handled transparently by the VM, making it a perfect environment for building distributed software.</a:t>
            </a:r>
          </a:p>
          <a:p>
            <a:r>
              <a:rPr lang="en-US" dirty="0"/>
              <a:t>- José </a:t>
            </a:r>
            <a:r>
              <a:rPr lang="en-US" dirty="0" err="1"/>
              <a:t>Valim</a:t>
            </a:r>
            <a:r>
              <a:rPr lang="en-US" dirty="0"/>
              <a:t> - Programming Elixir foreword</a:t>
            </a:r>
          </a:p>
        </p:txBody>
      </p:sp>
      <p:sp useBgFill="1">
        <p:nvSpPr>
          <p:cNvPr id="12" name="Oval 11">
            <a:extLst>
              <a:ext uri="{FF2B5EF4-FFF2-40B4-BE49-F238E27FC236}">
                <a16:creationId xmlns:a16="http://schemas.microsoft.com/office/drawing/2014/main" id="{918C23BF-2500-45DF-A596-0FF5E4641EF9}"/>
              </a:ext>
              <a:ext uri="{C183D7F6-B498-43B3-948B-1728B52AA6E4}">
                <adec:decorative xmlns:adec="http://schemas.microsoft.com/office/drawing/2017/decorative" val="1"/>
              </a:ext>
            </a:extLst>
          </p:cNvPr>
          <p:cNvSpPr/>
          <p:nvPr/>
        </p:nvSpPr>
        <p:spPr>
          <a:xfrm rot="10800000">
            <a:off x="11474676" y="5428705"/>
            <a:ext cx="425081" cy="425081"/>
          </a:xfrm>
          <a:prstGeom prst="ellipse">
            <a:avLst/>
          </a:prstGeom>
          <a:ln w="3848" cap="flat">
            <a:noFill/>
            <a:prstDash val="solid"/>
            <a:miter/>
          </a:ln>
          <a:effectLst>
            <a:glow rad="152400">
              <a:srgbClr val="000000">
                <a:alpha val="4000"/>
              </a:srgbClr>
            </a:glow>
            <a:outerShdw blurRad="101600" dist="38100" dir="16200000" rotWithShape="0">
              <a:srgbClr val="000000">
                <a:alpha val="5000"/>
              </a:srgbClr>
            </a:outerShdw>
          </a:effectLst>
        </p:spPr>
        <p:txBody>
          <a:bodyPr rtlCol="0" anchor="ctr"/>
          <a:lstStyle/>
          <a:p>
            <a:endParaRPr lang="en-US"/>
          </a:p>
        </p:txBody>
      </p:sp>
      <p:sp>
        <p:nvSpPr>
          <p:cNvPr id="3" name="Title 1">
            <a:extLst>
              <a:ext uri="{FF2B5EF4-FFF2-40B4-BE49-F238E27FC236}">
                <a16:creationId xmlns:a16="http://schemas.microsoft.com/office/drawing/2014/main" id="{CF08F2B5-5750-1ADA-F08A-3CE99C8DEFE3}"/>
              </a:ext>
            </a:extLst>
          </p:cNvPr>
          <p:cNvSpPr>
            <a:spLocks noGrp="1"/>
          </p:cNvSpPr>
          <p:nvPr>
            <p:ph type="title"/>
          </p:nvPr>
        </p:nvSpPr>
        <p:spPr>
          <a:xfrm>
            <a:off x="838200" y="365125"/>
            <a:ext cx="10515600" cy="1325563"/>
          </a:xfrm>
        </p:spPr>
        <p:txBody>
          <a:bodyPr/>
          <a:lstStyle/>
          <a:p>
            <a:r>
              <a:rPr lang="en-US"/>
              <a:t>The Actor Model</a:t>
            </a:r>
          </a:p>
        </p:txBody>
      </p:sp>
    </p:spTree>
    <p:extLst>
      <p:ext uri="{BB962C8B-B14F-4D97-AF65-F5344CB8AC3E}">
        <p14:creationId xmlns:p14="http://schemas.microsoft.com/office/powerpoint/2010/main" val="294212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a:t>Spawning Processes</a:t>
            </a:r>
          </a:p>
        </p:txBody>
      </p:sp>
      <p:pic>
        <p:nvPicPr>
          <p:cNvPr id="5" name="Content Placeholder 4" descr="A black background with white text&#10;&#10;Description automatically generated with low confidence">
            <a:extLst>
              <a:ext uri="{FF2B5EF4-FFF2-40B4-BE49-F238E27FC236}">
                <a16:creationId xmlns:a16="http://schemas.microsoft.com/office/drawing/2014/main" id="{4781BBEC-C806-ACAA-CCC0-B5521ACC101E}"/>
              </a:ext>
            </a:extLst>
          </p:cNvPr>
          <p:cNvPicPr>
            <a:picLocks noGrp="1" noChangeAspect="1"/>
          </p:cNvPicPr>
          <p:nvPr>
            <p:ph idx="1"/>
          </p:nvPr>
        </p:nvPicPr>
        <p:blipFill>
          <a:blip r:embed="rId3"/>
          <a:stretch>
            <a:fillRect/>
          </a:stretch>
        </p:blipFill>
        <p:spPr>
          <a:xfrm>
            <a:off x="2326723" y="2334041"/>
            <a:ext cx="7538554" cy="1241004"/>
          </a:xfrm>
        </p:spPr>
      </p:pic>
      <p:pic>
        <p:nvPicPr>
          <p:cNvPr id="8" name="Picture 7" descr="A close up of a logo&#10;&#10;Description automatically generated with low confidence">
            <a:extLst>
              <a:ext uri="{FF2B5EF4-FFF2-40B4-BE49-F238E27FC236}">
                <a16:creationId xmlns:a16="http://schemas.microsoft.com/office/drawing/2014/main" id="{F5B98152-DD5B-303F-1444-9A41C8DC19BE}"/>
              </a:ext>
            </a:extLst>
          </p:cNvPr>
          <p:cNvPicPr>
            <a:picLocks noChangeAspect="1"/>
          </p:cNvPicPr>
          <p:nvPr/>
        </p:nvPicPr>
        <p:blipFill>
          <a:blip r:embed="rId4"/>
          <a:stretch>
            <a:fillRect/>
          </a:stretch>
        </p:blipFill>
        <p:spPr>
          <a:xfrm>
            <a:off x="3799054" y="4438925"/>
            <a:ext cx="4593892" cy="843665"/>
          </a:xfrm>
          <a:prstGeom prst="rect">
            <a:avLst/>
          </a:prstGeom>
        </p:spPr>
      </p:pic>
    </p:spTree>
    <p:extLst>
      <p:ext uri="{BB962C8B-B14F-4D97-AF65-F5344CB8AC3E}">
        <p14:creationId xmlns:p14="http://schemas.microsoft.com/office/powerpoint/2010/main" val="1439001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a:t>Messages</a:t>
            </a:r>
          </a:p>
        </p:txBody>
      </p:sp>
      <p:pic>
        <p:nvPicPr>
          <p:cNvPr id="7" name="Content Placeholder 6" descr="A computer code on a black background&#10;&#10;Description automatically generated with low confidence">
            <a:extLst>
              <a:ext uri="{FF2B5EF4-FFF2-40B4-BE49-F238E27FC236}">
                <a16:creationId xmlns:a16="http://schemas.microsoft.com/office/drawing/2014/main" id="{84126678-B6FB-428E-B05A-987817D1511C}"/>
              </a:ext>
            </a:extLst>
          </p:cNvPr>
          <p:cNvPicPr>
            <a:picLocks noGrp="1" noChangeAspect="1"/>
          </p:cNvPicPr>
          <p:nvPr>
            <p:ph sz="half" idx="1"/>
          </p:nvPr>
        </p:nvPicPr>
        <p:blipFill>
          <a:blip r:embed="rId3"/>
          <a:stretch>
            <a:fillRect/>
          </a:stretch>
        </p:blipFill>
        <p:spPr>
          <a:xfrm>
            <a:off x="838200" y="3139086"/>
            <a:ext cx="5181600" cy="1724416"/>
          </a:xfrm>
        </p:spPr>
      </p:pic>
      <p:pic>
        <p:nvPicPr>
          <p:cNvPr id="13" name="Content Placeholder 12" descr="A picture containing text, screenshot, font, graphics&#10;&#10;Description automatically generated">
            <a:extLst>
              <a:ext uri="{FF2B5EF4-FFF2-40B4-BE49-F238E27FC236}">
                <a16:creationId xmlns:a16="http://schemas.microsoft.com/office/drawing/2014/main" id="{5AB0FB6D-77C4-7124-4999-3483C14466C3}"/>
              </a:ext>
            </a:extLst>
          </p:cNvPr>
          <p:cNvPicPr>
            <a:picLocks noGrp="1" noChangeAspect="1"/>
          </p:cNvPicPr>
          <p:nvPr>
            <p:ph sz="half" idx="2"/>
          </p:nvPr>
        </p:nvPicPr>
        <p:blipFill>
          <a:blip r:embed="rId4"/>
          <a:stretch>
            <a:fillRect/>
          </a:stretch>
        </p:blipFill>
        <p:spPr>
          <a:xfrm>
            <a:off x="6814406" y="2743961"/>
            <a:ext cx="3897188" cy="2514666"/>
          </a:xfrm>
        </p:spPr>
      </p:pic>
      <p:sp>
        <p:nvSpPr>
          <p:cNvPr id="6" name="Arrow: Up 5">
            <a:extLst>
              <a:ext uri="{FF2B5EF4-FFF2-40B4-BE49-F238E27FC236}">
                <a16:creationId xmlns:a16="http://schemas.microsoft.com/office/drawing/2014/main" id="{FE65EF08-DF1C-7B61-79D2-BB62CF8C5BF3}"/>
              </a:ext>
            </a:extLst>
          </p:cNvPr>
          <p:cNvSpPr/>
          <p:nvPr/>
        </p:nvSpPr>
        <p:spPr>
          <a:xfrm>
            <a:off x="2683683" y="4490840"/>
            <a:ext cx="817008" cy="1098362"/>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endParaRPr>
          </a:p>
        </p:txBody>
      </p:sp>
      <p:sp>
        <p:nvSpPr>
          <p:cNvPr id="8" name="TextBox 7">
            <a:extLst>
              <a:ext uri="{FF2B5EF4-FFF2-40B4-BE49-F238E27FC236}">
                <a16:creationId xmlns:a16="http://schemas.microsoft.com/office/drawing/2014/main" id="{0190B72A-F963-6FCF-5B3E-E90A740BB2A5}"/>
              </a:ext>
            </a:extLst>
          </p:cNvPr>
          <p:cNvSpPr txBox="1"/>
          <p:nvPr/>
        </p:nvSpPr>
        <p:spPr>
          <a:xfrm>
            <a:off x="1500052" y="5630481"/>
            <a:ext cx="3184270" cy="584775"/>
          </a:xfrm>
          <a:prstGeom prst="rect">
            <a:avLst/>
          </a:prstGeom>
          <a:noFill/>
        </p:spPr>
        <p:txBody>
          <a:bodyPr wrap="none" rtlCol="0">
            <a:spAutoFit/>
          </a:bodyPr>
          <a:lstStyle/>
          <a:p>
            <a:r>
              <a:rPr lang="en-US" sz="3200" dirty="0"/>
              <a:t>Pattern matching!</a:t>
            </a:r>
          </a:p>
        </p:txBody>
      </p:sp>
      <p:sp>
        <p:nvSpPr>
          <p:cNvPr id="9" name="Arrow: Up 8">
            <a:extLst>
              <a:ext uri="{FF2B5EF4-FFF2-40B4-BE49-F238E27FC236}">
                <a16:creationId xmlns:a16="http://schemas.microsoft.com/office/drawing/2014/main" id="{0E4E38B6-AE18-663C-9B90-AA58785021E5}"/>
              </a:ext>
            </a:extLst>
          </p:cNvPr>
          <p:cNvSpPr/>
          <p:nvPr/>
        </p:nvSpPr>
        <p:spPr>
          <a:xfrm rot="13465494">
            <a:off x="2814441" y="2143513"/>
            <a:ext cx="817008" cy="1098362"/>
          </a:xfrm>
          <a:prstGeom prst="up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endParaRPr>
          </a:p>
        </p:txBody>
      </p:sp>
      <p:sp>
        <p:nvSpPr>
          <p:cNvPr id="11" name="TextBox 10">
            <a:extLst>
              <a:ext uri="{FF2B5EF4-FFF2-40B4-BE49-F238E27FC236}">
                <a16:creationId xmlns:a16="http://schemas.microsoft.com/office/drawing/2014/main" id="{3C116C95-8595-37C1-448C-E6517615F0A4}"/>
              </a:ext>
            </a:extLst>
          </p:cNvPr>
          <p:cNvSpPr txBox="1"/>
          <p:nvPr/>
        </p:nvSpPr>
        <p:spPr>
          <a:xfrm>
            <a:off x="2761635" y="1632158"/>
            <a:ext cx="2633028" cy="584775"/>
          </a:xfrm>
          <a:prstGeom prst="rect">
            <a:avLst/>
          </a:prstGeom>
          <a:noFill/>
        </p:spPr>
        <p:txBody>
          <a:bodyPr wrap="none" rtlCol="0">
            <a:spAutoFit/>
          </a:bodyPr>
          <a:lstStyle/>
          <a:p>
            <a:r>
              <a:rPr lang="en-US" sz="3200" dirty="0"/>
              <a:t>Send to myself</a:t>
            </a:r>
          </a:p>
        </p:txBody>
      </p:sp>
    </p:spTree>
    <p:extLst>
      <p:ext uri="{BB962C8B-B14F-4D97-AF65-F5344CB8AC3E}">
        <p14:creationId xmlns:p14="http://schemas.microsoft.com/office/powerpoint/2010/main" val="166114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a:t>Inter-process Communication</a:t>
            </a:r>
          </a:p>
        </p:txBody>
      </p:sp>
      <p:pic>
        <p:nvPicPr>
          <p:cNvPr id="9" name="Content Placeholder 8" descr="A screen shot of a computer screen&#10;&#10;Description automatically generated with low confidence">
            <a:extLst>
              <a:ext uri="{FF2B5EF4-FFF2-40B4-BE49-F238E27FC236}">
                <a16:creationId xmlns:a16="http://schemas.microsoft.com/office/drawing/2014/main" id="{1ACF8704-36D8-E141-8B6F-74FD7495B390}"/>
              </a:ext>
            </a:extLst>
          </p:cNvPr>
          <p:cNvPicPr>
            <a:picLocks noGrp="1" noChangeAspect="1"/>
          </p:cNvPicPr>
          <p:nvPr>
            <p:ph sz="half" idx="1"/>
          </p:nvPr>
        </p:nvPicPr>
        <p:blipFill>
          <a:blip r:embed="rId3"/>
          <a:stretch>
            <a:fillRect/>
          </a:stretch>
        </p:blipFill>
        <p:spPr>
          <a:xfrm>
            <a:off x="717883" y="2448685"/>
            <a:ext cx="8274515" cy="1960627"/>
          </a:xfrm>
        </p:spPr>
      </p:pic>
      <p:pic>
        <p:nvPicPr>
          <p:cNvPr id="11" name="Content Placeholder 10" descr="A picture containing text, screenshot, font, design&#10;&#10;Description automatically generated">
            <a:extLst>
              <a:ext uri="{FF2B5EF4-FFF2-40B4-BE49-F238E27FC236}">
                <a16:creationId xmlns:a16="http://schemas.microsoft.com/office/drawing/2014/main" id="{1E9504AB-ED1E-33EB-DEBB-9FF7300136A8}"/>
              </a:ext>
            </a:extLst>
          </p:cNvPr>
          <p:cNvPicPr>
            <a:picLocks noGrp="1" noChangeAspect="1"/>
          </p:cNvPicPr>
          <p:nvPr>
            <p:ph sz="half" idx="2"/>
          </p:nvPr>
        </p:nvPicPr>
        <p:blipFill>
          <a:blip r:embed="rId4"/>
          <a:stretch>
            <a:fillRect/>
          </a:stretch>
        </p:blipFill>
        <p:spPr>
          <a:xfrm>
            <a:off x="9819615" y="2212489"/>
            <a:ext cx="1159359" cy="2433021"/>
          </a:xfrm>
        </p:spPr>
      </p:pic>
      <p:sp>
        <p:nvSpPr>
          <p:cNvPr id="3" name="Arrow: Down 2">
            <a:extLst>
              <a:ext uri="{FF2B5EF4-FFF2-40B4-BE49-F238E27FC236}">
                <a16:creationId xmlns:a16="http://schemas.microsoft.com/office/drawing/2014/main" id="{F8CAB8E4-9DF3-7712-C4A0-C45F34612FF2}"/>
              </a:ext>
            </a:extLst>
          </p:cNvPr>
          <p:cNvSpPr/>
          <p:nvPr/>
        </p:nvSpPr>
        <p:spPr>
          <a:xfrm rot="2775599">
            <a:off x="3841445" y="2208729"/>
            <a:ext cx="499872" cy="853440"/>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0F4520C-15D3-558B-64D9-DF547E6A24BF}"/>
              </a:ext>
            </a:extLst>
          </p:cNvPr>
          <p:cNvSpPr txBox="1"/>
          <p:nvPr/>
        </p:nvSpPr>
        <p:spPr>
          <a:xfrm>
            <a:off x="4252961" y="1348667"/>
            <a:ext cx="3435364" cy="1077218"/>
          </a:xfrm>
          <a:prstGeom prst="rect">
            <a:avLst/>
          </a:prstGeom>
          <a:noFill/>
        </p:spPr>
        <p:txBody>
          <a:bodyPr wrap="none" rtlCol="0">
            <a:spAutoFit/>
          </a:bodyPr>
          <a:lstStyle/>
          <a:p>
            <a:r>
              <a:rPr lang="en-US" sz="3200" dirty="0"/>
              <a:t>Child process sends</a:t>
            </a:r>
          </a:p>
          <a:p>
            <a:r>
              <a:rPr lang="en-US" sz="3200" dirty="0"/>
              <a:t>message to parent</a:t>
            </a:r>
          </a:p>
        </p:txBody>
      </p:sp>
    </p:spTree>
    <p:extLst>
      <p:ext uri="{BB962C8B-B14F-4D97-AF65-F5344CB8AC3E}">
        <p14:creationId xmlns:p14="http://schemas.microsoft.com/office/powerpoint/2010/main" val="36199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dirty="0"/>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a:bodyPr>
          <a:lstStyle/>
          <a:p>
            <a:pPr>
              <a:buClr>
                <a:schemeClr val="accent1">
                  <a:lumMod val="75000"/>
                </a:schemeClr>
              </a:buClr>
              <a:buFont typeface="Wingdings" panose="05000000000000000000" pitchFamily="2" charset="2"/>
              <a:buChar char="q"/>
            </a:pPr>
            <a:r>
              <a:rPr lang="en-US" dirty="0"/>
              <a:t>A Brief History</a:t>
            </a:r>
          </a:p>
          <a:p>
            <a:pPr>
              <a:buClr>
                <a:schemeClr val="accent1">
                  <a:lumMod val="75000"/>
                </a:schemeClr>
              </a:buClr>
              <a:buFont typeface="Wingdings" panose="05000000000000000000" pitchFamily="2" charset="2"/>
              <a:buChar char="q"/>
            </a:pPr>
            <a:r>
              <a:rPr lang="en-US" dirty="0"/>
              <a:t>Hotwire</a:t>
            </a:r>
          </a:p>
          <a:p>
            <a:pPr>
              <a:buClr>
                <a:schemeClr val="accent1">
                  <a:lumMod val="75000"/>
                </a:schemeClr>
              </a:buClr>
              <a:buFont typeface="Wingdings" panose="05000000000000000000" pitchFamily="2" charset="2"/>
              <a:buChar char="q"/>
            </a:pPr>
            <a:r>
              <a:rPr lang="en-US" dirty="0"/>
              <a:t>HTMX</a:t>
            </a:r>
          </a:p>
          <a:p>
            <a:pPr>
              <a:buClr>
                <a:schemeClr val="accent1">
                  <a:lumMod val="75000"/>
                </a:schemeClr>
              </a:buClr>
              <a:buFont typeface="Wingdings" panose="05000000000000000000" pitchFamily="2" charset="2"/>
              <a:buChar char="q"/>
            </a:pPr>
            <a:r>
              <a:rPr lang="en-US" dirty="0"/>
              <a:t>Phoenix </a:t>
            </a:r>
            <a:r>
              <a:rPr lang="en-US" dirty="0" err="1"/>
              <a:t>LiveView</a:t>
            </a:r>
            <a:r>
              <a:rPr lang="en-US" dirty="0"/>
              <a:t> Deep Dive</a:t>
            </a:r>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2330317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a:t>Managing State: Counter</a:t>
            </a:r>
          </a:p>
        </p:txBody>
      </p:sp>
      <p:sp>
        <p:nvSpPr>
          <p:cNvPr id="4" name="Content Placeholder 3">
            <a:extLst>
              <a:ext uri="{FF2B5EF4-FFF2-40B4-BE49-F238E27FC236}">
                <a16:creationId xmlns:a16="http://schemas.microsoft.com/office/drawing/2014/main" id="{A8DA87FF-A153-85DB-BB61-705F5984D965}"/>
              </a:ext>
            </a:extLst>
          </p:cNvPr>
          <p:cNvSpPr>
            <a:spLocks noGrp="1"/>
          </p:cNvSpPr>
          <p:nvPr>
            <p:ph sz="half" idx="1"/>
          </p:nvPr>
        </p:nvSpPr>
        <p:spPr>
          <a:xfrm>
            <a:off x="838200" y="1368423"/>
            <a:ext cx="5181600" cy="5260975"/>
          </a:xfrm>
          <a:solidFill>
            <a:schemeClr val="tx1"/>
          </a:solidFill>
        </p:spPr>
        <p:txBody>
          <a:bodyPr>
            <a:noAutofit/>
          </a:bodyPr>
          <a:lstStyle/>
          <a:p>
            <a:pPr marL="0" indent="0">
              <a:buNone/>
            </a:pPr>
            <a:r>
              <a:rPr lang="en-US" sz="1600" b="0" dirty="0">
                <a:solidFill>
                  <a:srgbClr val="C586C0"/>
                </a:solidFill>
                <a:effectLst/>
                <a:latin typeface="Consolas" panose="020B0609020204030204" pitchFamily="49" charset="0"/>
              </a:rPr>
              <a:t>defmodule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Counter</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Task</a:t>
            </a:r>
            <a:r>
              <a:rPr lang="en-US" sz="1600" b="0" dirty="0" err="1">
                <a:solidFill>
                  <a:srgbClr val="CCCCCC"/>
                </a:solidFill>
                <a:effectLst/>
                <a:latin typeface="Consolas" panose="020B0609020204030204" pitchFamily="49" charset="0"/>
              </a:rPr>
              <a:t>.start</a:t>
            </a:r>
            <a:r>
              <a:rPr lang="en-US" sz="1600" b="0" dirty="0">
                <a:solidFill>
                  <a:srgbClr val="CCCCCC"/>
                </a:solidFill>
                <a:effectLst/>
                <a:latin typeface="Consolas" panose="020B0609020204030204" pitchFamily="49" charset="0"/>
              </a:rPr>
              <a:t>(</a:t>
            </a:r>
            <a:r>
              <a:rPr lang="en-US" sz="1600" b="0" dirty="0" err="1">
                <a:solidFill>
                  <a:srgbClr val="C586C0"/>
                </a:solidFill>
                <a:effectLst/>
                <a:latin typeface="Consolas" panose="020B0609020204030204" pitchFamily="49" charset="0"/>
              </a:rPr>
              <a:t>fn</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-&gt;</a:t>
            </a:r>
            <a:r>
              <a:rPr lang="en-US" sz="1600" b="0" dirty="0">
                <a:solidFill>
                  <a:srgbClr val="CCCCCC"/>
                </a:solidFill>
                <a:effectLst/>
                <a:latin typeface="Consolas" panose="020B0609020204030204" pitchFamily="49" charset="0"/>
              </a:rPr>
              <a:t> loop(</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r>
              <a:rPr lang="en-US" sz="1600" b="0" dirty="0">
                <a:solidFill>
                  <a:srgbClr val="CCCCCC"/>
                </a:solidFill>
                <a:effectLst/>
                <a:latin typeface="Consolas" panose="020B0609020204030204" pitchFamily="49" charset="0"/>
              </a:rPr>
              <a:t>)</a:t>
            </a: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err="1">
                <a:solidFill>
                  <a:srgbClr val="C586C0"/>
                </a:solidFill>
                <a:effectLst/>
                <a:latin typeface="Consolas" panose="020B0609020204030204" pitchFamily="49" charset="0"/>
              </a:rPr>
              <a:t>defp</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loop</a:t>
            </a:r>
            <a:r>
              <a:rPr lang="en-US" sz="1600" b="0" dirty="0">
                <a:solidFill>
                  <a:srgbClr val="CCCCCC"/>
                </a:solidFill>
                <a:effectLst/>
                <a:latin typeface="Consolas" panose="020B0609020204030204" pitchFamily="49" charset="0"/>
              </a:rPr>
              <a:t>(count)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receive</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:increment</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-&gt;</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loop(count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1</a:t>
            </a:r>
            <a:r>
              <a:rPr lang="en-US" sz="1600" b="0" dirty="0">
                <a:solidFill>
                  <a:srgbClr val="CCCCCC"/>
                </a:solidFill>
                <a:effectLst/>
                <a:latin typeface="Consolas" panose="020B0609020204030204" pitchFamily="49" charset="0"/>
              </a:rPr>
              <a:t>)</a:t>
            </a:r>
          </a:p>
          <a:p>
            <a:pPr marL="0" indent="0">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:get</a:t>
            </a:r>
            <a:r>
              <a:rPr lang="en-US" sz="1600" b="0" dirty="0">
                <a:solidFill>
                  <a:srgbClr val="CCCCCC"/>
                </a:solidFill>
                <a:effectLst/>
                <a:latin typeface="Consolas" panose="020B0609020204030204" pitchFamily="49" charset="0"/>
              </a:rPr>
              <a:t>, caller} </a:t>
            </a:r>
            <a:r>
              <a:rPr lang="en-US" sz="1600" b="0" dirty="0">
                <a:solidFill>
                  <a:srgbClr val="D4D4D4"/>
                </a:solidFill>
                <a:effectLst/>
                <a:latin typeface="Consolas" panose="020B0609020204030204" pitchFamily="49" charset="0"/>
              </a:rPr>
              <a:t>-&gt;</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send(caller, count)</a:t>
            </a:r>
          </a:p>
          <a:p>
            <a:pPr marL="0" indent="0">
              <a:buNone/>
            </a:pPr>
            <a:r>
              <a:rPr lang="en-US" sz="1600" b="0" dirty="0">
                <a:solidFill>
                  <a:srgbClr val="CCCCCC"/>
                </a:solidFill>
                <a:effectLst/>
                <a:latin typeface="Consolas" panose="020B0609020204030204" pitchFamily="49" charset="0"/>
              </a:rPr>
              <a:t>        loop(count)</a:t>
            </a: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buNone/>
            </a:pPr>
            <a:br>
              <a:rPr lang="en-US" sz="1600" b="0" dirty="0">
                <a:solidFill>
                  <a:srgbClr val="CCCCCC"/>
                </a:solidFill>
                <a:effectLst/>
                <a:latin typeface="Consolas" panose="020B0609020204030204" pitchFamily="49" charset="0"/>
              </a:rPr>
            </a:br>
            <a:endParaRPr lang="en-US" sz="1600" b="0" dirty="0">
              <a:solidFill>
                <a:srgbClr val="CCCCCC"/>
              </a:solidFill>
              <a:effectLst/>
              <a:latin typeface="Consolas" panose="020B0609020204030204" pitchFamily="49" charset="0"/>
            </a:endParaRPr>
          </a:p>
        </p:txBody>
      </p:sp>
      <p:pic>
        <p:nvPicPr>
          <p:cNvPr id="10" name="Content Placeholder 9" descr="A screen shot of a computer program&#10;&#10;Description automatically generated with low confidence">
            <a:extLst>
              <a:ext uri="{FF2B5EF4-FFF2-40B4-BE49-F238E27FC236}">
                <a16:creationId xmlns:a16="http://schemas.microsoft.com/office/drawing/2014/main" id="{D5151337-2BA0-A9AA-FC0A-971D20EE5FC6}"/>
              </a:ext>
            </a:extLst>
          </p:cNvPr>
          <p:cNvPicPr>
            <a:picLocks noGrp="1" noChangeAspect="1"/>
          </p:cNvPicPr>
          <p:nvPr>
            <p:ph sz="half" idx="2"/>
          </p:nvPr>
        </p:nvPicPr>
        <p:blipFill>
          <a:blip r:embed="rId3"/>
          <a:stretch>
            <a:fillRect/>
          </a:stretch>
        </p:blipFill>
        <p:spPr>
          <a:xfrm>
            <a:off x="6172200" y="2638945"/>
            <a:ext cx="5181600" cy="2724697"/>
          </a:xfrm>
        </p:spPr>
      </p:pic>
      <p:sp>
        <p:nvSpPr>
          <p:cNvPr id="5" name="Arrow: Left 4">
            <a:extLst>
              <a:ext uri="{FF2B5EF4-FFF2-40B4-BE49-F238E27FC236}">
                <a16:creationId xmlns:a16="http://schemas.microsoft.com/office/drawing/2014/main" id="{B51F0D77-C1BD-AC3A-1554-342045373260}"/>
              </a:ext>
            </a:extLst>
          </p:cNvPr>
          <p:cNvSpPr/>
          <p:nvPr/>
        </p:nvSpPr>
        <p:spPr>
          <a:xfrm rot="2390245">
            <a:off x="3527744" y="4168910"/>
            <a:ext cx="860294" cy="41120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428E43A1-D211-DA13-E803-CBD87712A038}"/>
              </a:ext>
            </a:extLst>
          </p:cNvPr>
          <p:cNvSpPr/>
          <p:nvPr/>
        </p:nvSpPr>
        <p:spPr>
          <a:xfrm rot="20388723">
            <a:off x="3515078" y="5087671"/>
            <a:ext cx="860294" cy="411209"/>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6C14CCC-B899-0975-4E5D-78C15C9A4A37}"/>
              </a:ext>
            </a:extLst>
          </p:cNvPr>
          <p:cNvSpPr txBox="1"/>
          <p:nvPr/>
        </p:nvSpPr>
        <p:spPr>
          <a:xfrm>
            <a:off x="4252771" y="4606577"/>
            <a:ext cx="1706044" cy="369332"/>
          </a:xfrm>
          <a:prstGeom prst="rect">
            <a:avLst/>
          </a:prstGeom>
          <a:noFill/>
        </p:spPr>
        <p:txBody>
          <a:bodyPr wrap="none" rtlCol="0">
            <a:spAutoFit/>
          </a:bodyPr>
          <a:lstStyle/>
          <a:p>
            <a:r>
              <a:rPr lang="en-US" dirty="0">
                <a:solidFill>
                  <a:srgbClr val="FF0000"/>
                </a:solidFill>
              </a:rPr>
              <a:t>Receive another</a:t>
            </a:r>
          </a:p>
        </p:txBody>
      </p:sp>
    </p:spTree>
    <p:extLst>
      <p:ext uri="{BB962C8B-B14F-4D97-AF65-F5344CB8AC3E}">
        <p14:creationId xmlns:p14="http://schemas.microsoft.com/office/powerpoint/2010/main" val="124401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GenServer</a:t>
            </a:r>
          </a:p>
        </p:txBody>
      </p:sp>
      <p:pic>
        <p:nvPicPr>
          <p:cNvPr id="7" name="Content Placeholder 6" descr="A diagram of a computer&#10;&#10;Description automatically generated">
            <a:extLst>
              <a:ext uri="{FF2B5EF4-FFF2-40B4-BE49-F238E27FC236}">
                <a16:creationId xmlns:a16="http://schemas.microsoft.com/office/drawing/2014/main" id="{2200424A-0588-BDA0-8335-5DBCC5CC17F6}"/>
              </a:ext>
            </a:extLst>
          </p:cNvPr>
          <p:cNvPicPr>
            <a:picLocks noGrp="1" noChangeAspect="1"/>
          </p:cNvPicPr>
          <p:nvPr>
            <p:ph idx="1"/>
          </p:nvPr>
        </p:nvPicPr>
        <p:blipFill>
          <a:blip r:embed="rId3"/>
          <a:stretch>
            <a:fillRect/>
          </a:stretch>
        </p:blipFill>
        <p:spPr>
          <a:xfrm>
            <a:off x="5945958" y="492573"/>
            <a:ext cx="4969272" cy="5880796"/>
          </a:xfrm>
          <a:prstGeom prst="rect">
            <a:avLst/>
          </a:prstGeom>
        </p:spPr>
      </p:pic>
      <p:sp>
        <p:nvSpPr>
          <p:cNvPr id="8" name="Oval 7">
            <a:extLst>
              <a:ext uri="{FF2B5EF4-FFF2-40B4-BE49-F238E27FC236}">
                <a16:creationId xmlns:a16="http://schemas.microsoft.com/office/drawing/2014/main" id="{7E91D814-2F28-7593-F2CF-7607FE1886C2}"/>
              </a:ext>
            </a:extLst>
          </p:cNvPr>
          <p:cNvSpPr/>
          <p:nvPr/>
        </p:nvSpPr>
        <p:spPr>
          <a:xfrm>
            <a:off x="6292582" y="4155377"/>
            <a:ext cx="990154" cy="10000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B98BB56-4078-AEB4-A360-920778B99471}"/>
              </a:ext>
            </a:extLst>
          </p:cNvPr>
          <p:cNvSpPr/>
          <p:nvPr/>
        </p:nvSpPr>
        <p:spPr>
          <a:xfrm>
            <a:off x="7786829" y="4123806"/>
            <a:ext cx="1043354" cy="1031647"/>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4C1C05D-AD2A-8D0A-B14E-E1D6D1DAD7B8}"/>
              </a:ext>
            </a:extLst>
          </p:cNvPr>
          <p:cNvSpPr/>
          <p:nvPr/>
        </p:nvSpPr>
        <p:spPr>
          <a:xfrm>
            <a:off x="8112372" y="2095707"/>
            <a:ext cx="393173" cy="388762"/>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793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0193-CD5E-1596-0AFB-0936F98283C7}"/>
              </a:ext>
            </a:extLst>
          </p:cNvPr>
          <p:cNvSpPr>
            <a:spLocks noGrp="1"/>
          </p:cNvSpPr>
          <p:nvPr>
            <p:ph type="title"/>
          </p:nvPr>
        </p:nvSpPr>
        <p:spPr/>
        <p:txBody>
          <a:bodyPr/>
          <a:lstStyle/>
          <a:p>
            <a:r>
              <a:rPr lang="en-US" dirty="0" err="1"/>
              <a:t>GenServer</a:t>
            </a:r>
            <a:r>
              <a:rPr lang="en-US" dirty="0"/>
              <a:t>: Counter</a:t>
            </a:r>
          </a:p>
        </p:txBody>
      </p:sp>
      <p:sp>
        <p:nvSpPr>
          <p:cNvPr id="4" name="Content Placeholder 3">
            <a:extLst>
              <a:ext uri="{FF2B5EF4-FFF2-40B4-BE49-F238E27FC236}">
                <a16:creationId xmlns:a16="http://schemas.microsoft.com/office/drawing/2014/main" id="{A8DA87FF-A153-85DB-BB61-705F5984D965}"/>
              </a:ext>
            </a:extLst>
          </p:cNvPr>
          <p:cNvSpPr>
            <a:spLocks noGrp="1"/>
          </p:cNvSpPr>
          <p:nvPr>
            <p:ph sz="half" idx="1"/>
          </p:nvPr>
        </p:nvSpPr>
        <p:spPr>
          <a:xfrm>
            <a:off x="838200" y="1368423"/>
            <a:ext cx="5181600" cy="5260975"/>
          </a:xfrm>
          <a:solidFill>
            <a:schemeClr val="tx1"/>
          </a:solidFill>
        </p:spPr>
        <p:txBody>
          <a:bodyPr>
            <a:noAutofit/>
          </a:bodyPr>
          <a:lstStyle/>
          <a:p>
            <a:pPr marL="0" indent="0">
              <a:spcBef>
                <a:spcPts val="600"/>
              </a:spcBef>
              <a:buNone/>
            </a:pPr>
            <a:r>
              <a:rPr lang="en-US" sz="1600" b="0" dirty="0">
                <a:solidFill>
                  <a:srgbClr val="C586C0"/>
                </a:solidFill>
                <a:effectLst/>
                <a:latin typeface="Consolas" panose="020B0609020204030204" pitchFamily="49" charset="0"/>
              </a:rPr>
              <a:t>defmodule</a:t>
            </a:r>
            <a:r>
              <a:rPr lang="en-US" sz="1600" b="0" dirty="0">
                <a:solidFill>
                  <a:srgbClr val="CCCCCC"/>
                </a:solidFill>
                <a:effectLst/>
                <a:latin typeface="Consolas" panose="020B0609020204030204" pitchFamily="49" charset="0"/>
              </a:rPr>
              <a:t> </a:t>
            </a:r>
            <a:r>
              <a:rPr lang="en-US" sz="1600" b="0" dirty="0">
                <a:solidFill>
                  <a:srgbClr val="4EC9B0"/>
                </a:solidFill>
                <a:effectLst/>
                <a:latin typeface="Consolas" panose="020B0609020204030204" pitchFamily="49" charset="0"/>
              </a:rPr>
              <a:t>Counter</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use</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endParaRPr lang="en-US" sz="1600" b="0" dirty="0">
              <a:solidFill>
                <a:srgbClr val="CCCCCC"/>
              </a:solidFill>
              <a:effectLst/>
              <a:latin typeface="Consolas" panose="020B0609020204030204" pitchFamily="49" charset="0"/>
            </a:endParaRPr>
          </a:p>
          <a:p>
            <a:pPr marL="0" indent="0">
              <a:spcBef>
                <a:spcPts val="600"/>
              </a:spcBef>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6A9955"/>
                </a:solidFill>
                <a:effectLst/>
                <a:latin typeface="Consolas" panose="020B0609020204030204" pitchFamily="49" charset="0"/>
              </a:rPr>
              <a:t># Client</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err="1">
                <a:solidFill>
                  <a:srgbClr val="DCDCAA"/>
                </a:solidFill>
                <a:effectLst/>
                <a:latin typeface="Consolas" panose="020B0609020204030204" pitchFamily="49" charset="0"/>
              </a:rPr>
              <a:t>start_link</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r>
              <a:rPr lang="en-US" sz="1600" b="0" dirty="0" err="1">
                <a:solidFill>
                  <a:srgbClr val="CCCCCC"/>
                </a:solidFill>
                <a:effectLst/>
                <a:latin typeface="Consolas" panose="020B0609020204030204" pitchFamily="49" charset="0"/>
              </a:rPr>
              <a:t>.start_link</a:t>
            </a:r>
            <a:r>
              <a:rPr lang="en-US" sz="1600" b="0" dirty="0">
                <a:solidFill>
                  <a:srgbClr val="CCCCCC"/>
                </a:solidFill>
                <a:effectLst/>
                <a:latin typeface="Consolas" panose="020B0609020204030204" pitchFamily="49" charset="0"/>
              </a:rPr>
              <a:t>(</a:t>
            </a:r>
            <a:r>
              <a:rPr lang="en-US" sz="1600" b="0" dirty="0">
                <a:solidFill>
                  <a:srgbClr val="569CD6"/>
                </a:solidFill>
                <a:effectLst/>
                <a:latin typeface="Consolas" panose="020B0609020204030204" pitchFamily="49" charset="0"/>
              </a:rPr>
              <a:t>__MODULE__</a:t>
            </a:r>
            <a:r>
              <a:rPr lang="en-US" sz="1600" b="0" dirty="0">
                <a:solidFill>
                  <a:srgbClr val="CCCCCC"/>
                </a:solidFill>
                <a:effectLst/>
                <a:latin typeface="Consolas" panose="020B0609020204030204" pitchFamily="49" charset="0"/>
              </a:rPr>
              <a:t>, </a:t>
            </a:r>
            <a:r>
              <a:rPr lang="en-US" sz="1600" b="0" dirty="0">
                <a:solidFill>
                  <a:srgbClr val="B5CEA8"/>
                </a:solidFill>
                <a:effectLst/>
                <a:latin typeface="Consolas" panose="020B0609020204030204" pitchFamily="49" charset="0"/>
              </a:rPr>
              <a:t>0</a:t>
            </a:r>
            <a:r>
              <a:rPr lang="en-US" sz="1600" b="0" dirty="0">
                <a:solidFill>
                  <a:srgbClr val="CCCCCC"/>
                </a:solidFill>
                <a:effectLst/>
                <a:latin typeface="Consolas" panose="020B0609020204030204" pitchFamily="49" charset="0"/>
              </a:rPr>
              <a:t>)</a:t>
            </a: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spcBef>
                <a:spcPts val="600"/>
              </a:spcBef>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increment</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r>
              <a:rPr lang="en-US" sz="1600" b="0" dirty="0" err="1">
                <a:solidFill>
                  <a:srgbClr val="CCCCCC"/>
                </a:solidFill>
                <a:effectLst/>
                <a:latin typeface="Consolas" panose="020B0609020204030204" pitchFamily="49" charset="0"/>
              </a:rPr>
              <a:t>.cast</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:increment</a:t>
            </a:r>
            <a:r>
              <a:rPr lang="en-US" sz="1600" b="0" dirty="0">
                <a:solidFill>
                  <a:srgbClr val="CCCCCC"/>
                </a:solidFill>
                <a:effectLst/>
                <a:latin typeface="Consolas" panose="020B0609020204030204" pitchFamily="49" charset="0"/>
              </a:rPr>
              <a:t>)</a:t>
            </a: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a:p>
            <a:pPr marL="0" indent="0">
              <a:spcBef>
                <a:spcPts val="600"/>
              </a:spcBef>
              <a:buNone/>
            </a:pPr>
            <a:br>
              <a:rPr lang="en-US" sz="1600" b="0" dirty="0">
                <a:solidFill>
                  <a:srgbClr val="CCCCCC"/>
                </a:solidFill>
                <a:effectLst/>
                <a:latin typeface="Consolas" panose="020B0609020204030204" pitchFamily="49" charset="0"/>
              </a:rPr>
            </a:b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def</a:t>
            </a:r>
            <a:r>
              <a:rPr lang="en-US" sz="1600" b="0" dirty="0">
                <a:solidFill>
                  <a:srgbClr val="CCCCCC"/>
                </a:solidFill>
                <a:effectLst/>
                <a:latin typeface="Consolas" panose="020B0609020204030204" pitchFamily="49" charset="0"/>
              </a:rPr>
              <a:t> </a:t>
            </a:r>
            <a:r>
              <a:rPr lang="en-US" sz="1600" b="0" dirty="0">
                <a:solidFill>
                  <a:srgbClr val="DCDCAA"/>
                </a:solidFill>
                <a:effectLst/>
                <a:latin typeface="Consolas" panose="020B0609020204030204" pitchFamily="49" charset="0"/>
              </a:rPr>
              <a:t>get</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do</a:t>
            </a:r>
            <a:endParaRPr lang="en-US" sz="1600" b="0" dirty="0">
              <a:solidFill>
                <a:srgbClr val="CCCCCC"/>
              </a:solidFill>
              <a:effectLst/>
              <a:latin typeface="Consolas" panose="020B0609020204030204" pitchFamily="49" charset="0"/>
            </a:endParaRPr>
          </a:p>
          <a:p>
            <a:pPr marL="0" indent="0">
              <a:spcBef>
                <a:spcPts val="600"/>
              </a:spcBef>
              <a:buNone/>
            </a:pP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GenServer</a:t>
            </a:r>
            <a:r>
              <a:rPr lang="en-US" sz="1600" b="0" dirty="0" err="1">
                <a:solidFill>
                  <a:srgbClr val="CCCCCC"/>
                </a:solidFill>
                <a:effectLst/>
                <a:latin typeface="Consolas" panose="020B0609020204030204" pitchFamily="49" charset="0"/>
              </a:rPr>
              <a:t>.call</a:t>
            </a:r>
            <a:r>
              <a:rPr lang="en-US" sz="1600" b="0" dirty="0">
                <a:solidFill>
                  <a:srgbClr val="CCCCCC"/>
                </a:solidFill>
                <a:effectLst/>
                <a:latin typeface="Consolas" panose="020B0609020204030204" pitchFamily="49" charset="0"/>
              </a:rPr>
              <a:t>(</a:t>
            </a:r>
            <a:r>
              <a:rPr lang="en-US" sz="1600" b="0" dirty="0" err="1">
                <a:solidFill>
                  <a:srgbClr val="CCCCCC"/>
                </a:solidFill>
                <a:effectLst/>
                <a:latin typeface="Consolas" panose="020B0609020204030204" pitchFamily="49" charset="0"/>
              </a:rPr>
              <a:t>pid</a:t>
            </a:r>
            <a:r>
              <a:rPr lang="en-US" sz="1600" b="0" dirty="0">
                <a:solidFill>
                  <a:srgbClr val="CCCCCC"/>
                </a:solidFill>
                <a:effectLst/>
                <a:latin typeface="Consolas" panose="020B0609020204030204" pitchFamily="49" charset="0"/>
              </a:rPr>
              <a:t>, </a:t>
            </a:r>
            <a:r>
              <a:rPr lang="en-US" sz="1600" b="0" dirty="0">
                <a:solidFill>
                  <a:srgbClr val="569CD6"/>
                </a:solidFill>
                <a:effectLst/>
                <a:latin typeface="Consolas" panose="020B0609020204030204" pitchFamily="49" charset="0"/>
              </a:rPr>
              <a:t>:get</a:t>
            </a:r>
            <a:r>
              <a:rPr lang="en-US" sz="1600" b="0" dirty="0">
                <a:solidFill>
                  <a:srgbClr val="CCCCCC"/>
                </a:solidFill>
                <a:effectLst/>
                <a:latin typeface="Consolas" panose="020B0609020204030204" pitchFamily="49" charset="0"/>
              </a:rPr>
              <a:t>)</a:t>
            </a:r>
          </a:p>
          <a:p>
            <a:pPr marL="0" indent="0">
              <a:spcBef>
                <a:spcPts val="600"/>
              </a:spcBef>
              <a:buNone/>
            </a:pPr>
            <a:r>
              <a:rPr lang="en-US" sz="1600" b="0" dirty="0">
                <a:solidFill>
                  <a:srgbClr val="CCCCCC"/>
                </a:solidFill>
                <a:effectLst/>
                <a:latin typeface="Consolas" panose="020B0609020204030204" pitchFamily="49" charset="0"/>
              </a:rPr>
              <a:t>  </a:t>
            </a:r>
            <a:r>
              <a:rPr lang="en-US" sz="1600" b="0" dirty="0">
                <a:solidFill>
                  <a:srgbClr val="C586C0"/>
                </a:solidFill>
                <a:effectLst/>
                <a:latin typeface="Consolas" panose="020B0609020204030204" pitchFamily="49" charset="0"/>
              </a:rPr>
              <a:t>end</a:t>
            </a:r>
            <a:endParaRPr lang="en-US" sz="1600" b="0" dirty="0">
              <a:solidFill>
                <a:srgbClr val="CCCCCC"/>
              </a:solidFill>
              <a:effectLst/>
              <a:latin typeface="Consolas" panose="020B0609020204030204" pitchFamily="49" charset="0"/>
            </a:endParaRPr>
          </a:p>
        </p:txBody>
      </p:sp>
      <p:sp>
        <p:nvSpPr>
          <p:cNvPr id="3" name="Content Placeholder 3">
            <a:extLst>
              <a:ext uri="{FF2B5EF4-FFF2-40B4-BE49-F238E27FC236}">
                <a16:creationId xmlns:a16="http://schemas.microsoft.com/office/drawing/2014/main" id="{BEE63E19-79DC-2A72-BE8E-A786747E5338}"/>
              </a:ext>
            </a:extLst>
          </p:cNvPr>
          <p:cNvSpPr txBox="1">
            <a:spLocks/>
          </p:cNvSpPr>
          <p:nvPr/>
        </p:nvSpPr>
        <p:spPr>
          <a:xfrm>
            <a:off x="6324600" y="1368423"/>
            <a:ext cx="5181600" cy="5260975"/>
          </a:xfrm>
          <a:prstGeom prst="rect">
            <a:avLst/>
          </a:prstGeom>
          <a:solidFill>
            <a:schemeClr val="tx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p>
          <a:p>
            <a:pPr marL="0" indent="0">
              <a:spcBef>
                <a:spcPts val="600"/>
              </a:spcBef>
              <a:buFont typeface="Arial" panose="020B0604020202020204" pitchFamily="34" charset="0"/>
              <a:buNone/>
            </a:pP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6A9955"/>
                </a:solidFill>
                <a:latin typeface="Consolas" panose="020B0609020204030204" pitchFamily="49" charset="0"/>
              </a:rPr>
              <a:t># Server (callbacks)</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@impl</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def</a:t>
            </a:r>
            <a:r>
              <a:rPr lang="en-US" sz="1600" dirty="0">
                <a:solidFill>
                  <a:srgbClr val="CCCCCC"/>
                </a:solidFill>
                <a:latin typeface="Consolas" panose="020B0609020204030204" pitchFamily="49" charset="0"/>
              </a:rPr>
              <a:t> </a:t>
            </a:r>
            <a:r>
              <a:rPr lang="en-US" sz="1600" dirty="0" err="1">
                <a:solidFill>
                  <a:srgbClr val="DCDCAA"/>
                </a:solidFill>
                <a:latin typeface="Consolas" panose="020B0609020204030204" pitchFamily="49" charset="0"/>
              </a:rPr>
              <a:t>init</a:t>
            </a:r>
            <a:r>
              <a:rPr lang="en-US" sz="1600" dirty="0">
                <a:solidFill>
                  <a:srgbClr val="CCCCCC"/>
                </a:solidFill>
                <a:latin typeface="Consolas" panose="020B0609020204030204" pitchFamily="49" charset="0"/>
              </a:rPr>
              <a:t>(count) </a:t>
            </a:r>
            <a:r>
              <a:rPr lang="en-US" sz="1600" dirty="0">
                <a:solidFill>
                  <a:srgbClr val="C586C0"/>
                </a:solidFill>
                <a:latin typeface="Consolas" panose="020B0609020204030204" pitchFamily="49" charset="0"/>
              </a:rPr>
              <a:t>do</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:ok</a:t>
            </a:r>
            <a:r>
              <a:rPr lang="en-US" sz="1600" dirty="0">
                <a:solidFill>
                  <a:srgbClr val="CCCCCC"/>
                </a:solidFill>
                <a:latin typeface="Consolas" panose="020B0609020204030204" pitchFamily="49" charset="0"/>
              </a:rPr>
              <a:t>, count}</a:t>
            </a: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br>
              <a:rPr lang="en-US" sz="1600" dirty="0">
                <a:solidFill>
                  <a:srgbClr val="CCCCCC"/>
                </a:solidFill>
                <a:latin typeface="Consolas" panose="020B0609020204030204" pitchFamily="49" charset="0"/>
              </a:rPr>
            </a:b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@impl</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def</a:t>
            </a:r>
            <a:r>
              <a:rPr lang="en-US" sz="1600" dirty="0">
                <a:solidFill>
                  <a:srgbClr val="CCCCCC"/>
                </a:solidFill>
                <a:latin typeface="Consolas" panose="020B0609020204030204" pitchFamily="49" charset="0"/>
              </a:rPr>
              <a:t> </a:t>
            </a:r>
            <a:r>
              <a:rPr lang="en-US" sz="1600" dirty="0" err="1">
                <a:solidFill>
                  <a:srgbClr val="DCDCAA"/>
                </a:solidFill>
                <a:latin typeface="Consolas" panose="020B0609020204030204" pitchFamily="49" charset="0"/>
              </a:rPr>
              <a:t>handle_cast</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:increment</a:t>
            </a:r>
            <a:r>
              <a:rPr lang="en-US" sz="1600" dirty="0">
                <a:solidFill>
                  <a:srgbClr val="CCCCCC"/>
                </a:solidFill>
                <a:latin typeface="Consolas" panose="020B0609020204030204" pitchFamily="49" charset="0"/>
              </a:rPr>
              <a:t>, count) </a:t>
            </a:r>
            <a:r>
              <a:rPr lang="en-US" sz="1600" dirty="0">
                <a:solidFill>
                  <a:srgbClr val="C586C0"/>
                </a:solidFill>
                <a:latin typeface="Consolas" panose="020B0609020204030204" pitchFamily="49" charset="0"/>
              </a:rPr>
              <a:t>do</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a:t>
            </a:r>
            <a:r>
              <a:rPr lang="en-US" sz="1600" dirty="0" err="1">
                <a:solidFill>
                  <a:srgbClr val="569CD6"/>
                </a:solidFill>
                <a:latin typeface="Consolas" panose="020B0609020204030204" pitchFamily="49" charset="0"/>
              </a:rPr>
              <a:t>noreply</a:t>
            </a:r>
            <a:r>
              <a:rPr lang="en-US" sz="1600" dirty="0">
                <a:solidFill>
                  <a:srgbClr val="CCCCCC"/>
                </a:solidFill>
                <a:latin typeface="Consolas" panose="020B0609020204030204" pitchFamily="49" charset="0"/>
              </a:rPr>
              <a:t>, count </a:t>
            </a:r>
            <a:r>
              <a:rPr lang="en-US" sz="1600" dirty="0">
                <a:solidFill>
                  <a:srgbClr val="D4D4D4"/>
                </a:solidFill>
                <a:latin typeface="Consolas" panose="020B0609020204030204" pitchFamily="49" charset="0"/>
              </a:rPr>
              <a:t>+</a:t>
            </a:r>
            <a:r>
              <a:rPr lang="en-US" sz="1600" dirty="0">
                <a:solidFill>
                  <a:srgbClr val="CCCCCC"/>
                </a:solidFill>
                <a:latin typeface="Consolas" panose="020B0609020204030204" pitchFamily="49" charset="0"/>
              </a:rPr>
              <a:t> </a:t>
            </a:r>
            <a:r>
              <a:rPr lang="en-US" sz="1600" dirty="0">
                <a:solidFill>
                  <a:srgbClr val="B5CEA8"/>
                </a:solidFill>
                <a:latin typeface="Consolas" panose="020B0609020204030204" pitchFamily="49" charset="0"/>
              </a:rPr>
              <a:t>1</a:t>
            </a:r>
            <a:r>
              <a:rPr lang="en-US" sz="1600" dirty="0">
                <a:solidFill>
                  <a:srgbClr val="CCCCCC"/>
                </a:solidFill>
                <a:latin typeface="Consolas" panose="020B0609020204030204" pitchFamily="49" charset="0"/>
              </a:rPr>
              <a:t>}</a:t>
            </a: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br>
              <a:rPr lang="en-US" sz="1600" dirty="0">
                <a:solidFill>
                  <a:srgbClr val="CCCCCC"/>
                </a:solidFill>
                <a:latin typeface="Consolas" panose="020B0609020204030204" pitchFamily="49" charset="0"/>
              </a:rPr>
            </a:br>
            <a:r>
              <a:rPr lang="en-US" sz="1600" dirty="0">
                <a:solidFill>
                  <a:srgbClr val="CCCCCC"/>
                </a:solidFill>
                <a:latin typeface="Consolas" panose="020B0609020204030204" pitchFamily="49" charset="0"/>
              </a:rPr>
              <a:t>  </a:t>
            </a:r>
            <a:r>
              <a:rPr lang="en-US" sz="1600" dirty="0">
                <a:solidFill>
                  <a:srgbClr val="9CDCFE"/>
                </a:solidFill>
                <a:latin typeface="Consolas" panose="020B0609020204030204" pitchFamily="49" charset="0"/>
              </a:rPr>
              <a:t>@impl</a:t>
            </a: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true</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def</a:t>
            </a:r>
            <a:r>
              <a:rPr lang="en-US" sz="1600" dirty="0">
                <a:solidFill>
                  <a:srgbClr val="CCCCCC"/>
                </a:solidFill>
                <a:latin typeface="Consolas" panose="020B0609020204030204" pitchFamily="49" charset="0"/>
              </a:rPr>
              <a:t> </a:t>
            </a:r>
            <a:r>
              <a:rPr lang="en-US" sz="1600" dirty="0" err="1">
                <a:solidFill>
                  <a:srgbClr val="DCDCAA"/>
                </a:solidFill>
                <a:latin typeface="Consolas" panose="020B0609020204030204" pitchFamily="49" charset="0"/>
              </a:rPr>
              <a:t>handle_call</a:t>
            </a:r>
            <a:r>
              <a:rPr lang="en-US" sz="1600" dirty="0">
                <a:solidFill>
                  <a:srgbClr val="CCCCCC"/>
                </a:solidFill>
                <a:latin typeface="Consolas" panose="020B0609020204030204" pitchFamily="49" charset="0"/>
              </a:rPr>
              <a:t>(</a:t>
            </a:r>
            <a:r>
              <a:rPr lang="en-US" sz="1600" dirty="0">
                <a:solidFill>
                  <a:srgbClr val="569CD6"/>
                </a:solidFill>
                <a:latin typeface="Consolas" panose="020B0609020204030204" pitchFamily="49" charset="0"/>
              </a:rPr>
              <a:t>:get</a:t>
            </a:r>
            <a:r>
              <a:rPr lang="en-US" sz="1600" dirty="0">
                <a:solidFill>
                  <a:srgbClr val="CCCCCC"/>
                </a:solidFill>
                <a:latin typeface="Consolas" panose="020B0609020204030204" pitchFamily="49" charset="0"/>
              </a:rPr>
              <a:t>, </a:t>
            </a:r>
            <a:r>
              <a:rPr lang="en-US" sz="1600" dirty="0">
                <a:solidFill>
                  <a:srgbClr val="6A9955"/>
                </a:solidFill>
                <a:latin typeface="Consolas" panose="020B0609020204030204" pitchFamily="49" charset="0"/>
              </a:rPr>
              <a:t>_from</a:t>
            </a:r>
            <a:r>
              <a:rPr lang="en-US" sz="1600" dirty="0">
                <a:solidFill>
                  <a:srgbClr val="CCCCCC"/>
                </a:solidFill>
                <a:latin typeface="Consolas" panose="020B0609020204030204" pitchFamily="49" charset="0"/>
              </a:rPr>
              <a:t>, count) </a:t>
            </a:r>
            <a:r>
              <a:rPr lang="en-US" sz="1600" dirty="0">
                <a:solidFill>
                  <a:srgbClr val="C586C0"/>
                </a:solidFill>
                <a:latin typeface="Consolas" panose="020B0609020204030204" pitchFamily="49" charset="0"/>
              </a:rPr>
              <a:t>do</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569CD6"/>
                </a:solidFill>
                <a:latin typeface="Consolas" panose="020B0609020204030204" pitchFamily="49" charset="0"/>
              </a:rPr>
              <a:t>:reply</a:t>
            </a:r>
            <a:r>
              <a:rPr lang="en-US" sz="1600" dirty="0">
                <a:solidFill>
                  <a:srgbClr val="CCCCCC"/>
                </a:solidFill>
                <a:latin typeface="Consolas" panose="020B0609020204030204" pitchFamily="49" charset="0"/>
              </a:rPr>
              <a:t>, count, count}</a:t>
            </a:r>
          </a:p>
          <a:p>
            <a:pPr marL="0" indent="0">
              <a:spcBef>
                <a:spcPts val="600"/>
              </a:spcBef>
              <a:buFont typeface="Arial" panose="020B0604020202020204" pitchFamily="34" charset="0"/>
              <a:buNone/>
            </a:pPr>
            <a:r>
              <a:rPr lang="en-US" sz="1600" dirty="0">
                <a:solidFill>
                  <a:srgbClr val="CCCCCC"/>
                </a:solidFill>
                <a:latin typeface="Consolas" panose="020B0609020204030204" pitchFamily="49" charset="0"/>
              </a:rPr>
              <a:t>  </a:t>
            </a: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a:p>
            <a:pPr marL="0" indent="0">
              <a:spcBef>
                <a:spcPts val="600"/>
              </a:spcBef>
              <a:buFont typeface="Arial" panose="020B0604020202020204" pitchFamily="34" charset="0"/>
              <a:buNone/>
            </a:pPr>
            <a:r>
              <a:rPr lang="en-US" sz="1600" dirty="0">
                <a:solidFill>
                  <a:srgbClr val="C586C0"/>
                </a:solidFill>
                <a:latin typeface="Consolas" panose="020B0609020204030204" pitchFamily="49" charset="0"/>
              </a:rPr>
              <a:t>end</a:t>
            </a:r>
            <a:endParaRPr lang="en-US" sz="1600" dirty="0">
              <a:solidFill>
                <a:srgbClr val="CCCCCC"/>
              </a:solidFill>
              <a:latin typeface="Consolas" panose="020B0609020204030204" pitchFamily="49" charset="0"/>
            </a:endParaRPr>
          </a:p>
        </p:txBody>
      </p:sp>
      <p:sp>
        <p:nvSpPr>
          <p:cNvPr id="12" name="Arrow: Right 11">
            <a:extLst>
              <a:ext uri="{FF2B5EF4-FFF2-40B4-BE49-F238E27FC236}">
                <a16:creationId xmlns:a16="http://schemas.microsoft.com/office/drawing/2014/main" id="{C536B513-B2AF-6C81-7073-5DD9663C1E77}"/>
              </a:ext>
            </a:extLst>
          </p:cNvPr>
          <p:cNvSpPr/>
          <p:nvPr/>
        </p:nvSpPr>
        <p:spPr>
          <a:xfrm>
            <a:off x="5416062" y="2613346"/>
            <a:ext cx="1092951" cy="60058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17F840C-284F-78F7-A074-BD3E86196CB6}"/>
              </a:ext>
            </a:extLst>
          </p:cNvPr>
          <p:cNvSpPr/>
          <p:nvPr/>
        </p:nvSpPr>
        <p:spPr>
          <a:xfrm>
            <a:off x="5416061" y="3749173"/>
            <a:ext cx="1092951" cy="60058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96F73A79-864F-D232-F3C4-37D11CA26CA5}"/>
              </a:ext>
            </a:extLst>
          </p:cNvPr>
          <p:cNvSpPr/>
          <p:nvPr/>
        </p:nvSpPr>
        <p:spPr>
          <a:xfrm>
            <a:off x="5416061" y="4885000"/>
            <a:ext cx="1092951" cy="600583"/>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ABE8760A-9601-1C12-0425-155D1BBBBD65}"/>
              </a:ext>
            </a:extLst>
          </p:cNvPr>
          <p:cNvSpPr/>
          <p:nvPr/>
        </p:nvSpPr>
        <p:spPr>
          <a:xfrm rot="13135736">
            <a:off x="8142020" y="5982810"/>
            <a:ext cx="550070" cy="37936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1F74D337-BA61-0270-26B0-5356EC93E9FD}"/>
              </a:ext>
            </a:extLst>
          </p:cNvPr>
          <p:cNvSpPr/>
          <p:nvPr/>
        </p:nvSpPr>
        <p:spPr>
          <a:xfrm rot="7536396">
            <a:off x="9016908" y="5192946"/>
            <a:ext cx="550070" cy="37936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2CCF5413-9F59-C1BF-F890-A4DDFA5B2BF9}"/>
              </a:ext>
            </a:extLst>
          </p:cNvPr>
          <p:cNvSpPr/>
          <p:nvPr/>
        </p:nvSpPr>
        <p:spPr>
          <a:xfrm rot="12539745">
            <a:off x="8886970" y="4559666"/>
            <a:ext cx="550070" cy="379368"/>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51A6C41-3FF2-96BF-7EDA-F8DFAF25DEBA}"/>
              </a:ext>
            </a:extLst>
          </p:cNvPr>
          <p:cNvSpPr txBox="1"/>
          <p:nvPr/>
        </p:nvSpPr>
        <p:spPr>
          <a:xfrm>
            <a:off x="9520132" y="4751906"/>
            <a:ext cx="1151468" cy="369332"/>
          </a:xfrm>
          <a:prstGeom prst="rect">
            <a:avLst/>
          </a:prstGeom>
          <a:noFill/>
        </p:spPr>
        <p:txBody>
          <a:bodyPr wrap="square" rtlCol="0">
            <a:spAutoFit/>
          </a:bodyPr>
          <a:lstStyle/>
          <a:p>
            <a:r>
              <a:rPr lang="en-US" dirty="0">
                <a:solidFill>
                  <a:srgbClr val="FF0000"/>
                </a:solidFill>
              </a:rPr>
              <a:t>New state</a:t>
            </a:r>
          </a:p>
        </p:txBody>
      </p:sp>
      <p:sp>
        <p:nvSpPr>
          <p:cNvPr id="19" name="TextBox 18">
            <a:extLst>
              <a:ext uri="{FF2B5EF4-FFF2-40B4-BE49-F238E27FC236}">
                <a16:creationId xmlns:a16="http://schemas.microsoft.com/office/drawing/2014/main" id="{4EBD3C6E-AC82-4F4A-6CA0-C59A58F88DD0}"/>
              </a:ext>
            </a:extLst>
          </p:cNvPr>
          <p:cNvSpPr txBox="1"/>
          <p:nvPr/>
        </p:nvSpPr>
        <p:spPr>
          <a:xfrm>
            <a:off x="8716208" y="6123542"/>
            <a:ext cx="1551035" cy="369332"/>
          </a:xfrm>
          <a:prstGeom prst="rect">
            <a:avLst/>
          </a:prstGeom>
          <a:noFill/>
        </p:spPr>
        <p:txBody>
          <a:bodyPr wrap="square" rtlCol="0">
            <a:spAutoFit/>
          </a:bodyPr>
          <a:lstStyle/>
          <a:p>
            <a:r>
              <a:rPr lang="en-US" dirty="0">
                <a:solidFill>
                  <a:srgbClr val="FF0000"/>
                </a:solidFill>
              </a:rPr>
              <a:t>Return value</a:t>
            </a:r>
          </a:p>
        </p:txBody>
      </p:sp>
    </p:spTree>
    <p:extLst>
      <p:ext uri="{BB962C8B-B14F-4D97-AF65-F5344CB8AC3E}">
        <p14:creationId xmlns:p14="http://schemas.microsoft.com/office/powerpoint/2010/main" val="92422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99F7E8-568B-8B59-6C4E-830756ABB2CD}"/>
              </a:ext>
            </a:extLst>
          </p:cNvPr>
          <p:cNvSpPr>
            <a:spLocks noGrp="1"/>
          </p:cNvSpPr>
          <p:nvPr>
            <p:ph type="title"/>
          </p:nvPr>
        </p:nvSpPr>
        <p:spPr/>
        <p:txBody>
          <a:bodyPr/>
          <a:lstStyle/>
          <a:p>
            <a:r>
              <a:rPr lang="en-US" dirty="0" err="1"/>
              <a:t>GenServer</a:t>
            </a:r>
            <a:r>
              <a:rPr lang="en-US" dirty="0"/>
              <a:t> Usage</a:t>
            </a:r>
          </a:p>
        </p:txBody>
      </p:sp>
      <p:pic>
        <p:nvPicPr>
          <p:cNvPr id="10" name="Content Placeholder 9" descr="A screenshot of a computer program&#10;&#10;Description automatically generated">
            <a:extLst>
              <a:ext uri="{FF2B5EF4-FFF2-40B4-BE49-F238E27FC236}">
                <a16:creationId xmlns:a16="http://schemas.microsoft.com/office/drawing/2014/main" id="{BA1D3E97-B289-FB8A-CDEA-9924BDC26F4A}"/>
              </a:ext>
            </a:extLst>
          </p:cNvPr>
          <p:cNvPicPr>
            <a:picLocks noGrp="1" noChangeAspect="1"/>
          </p:cNvPicPr>
          <p:nvPr>
            <p:ph idx="1"/>
          </p:nvPr>
        </p:nvPicPr>
        <p:blipFill>
          <a:blip r:embed="rId3"/>
          <a:stretch>
            <a:fillRect/>
          </a:stretch>
        </p:blipFill>
        <p:spPr>
          <a:xfrm>
            <a:off x="2740391" y="2553456"/>
            <a:ext cx="6711218" cy="2895676"/>
          </a:xfrm>
        </p:spPr>
      </p:pic>
    </p:spTree>
    <p:extLst>
      <p:ext uri="{BB962C8B-B14F-4D97-AF65-F5344CB8AC3E}">
        <p14:creationId xmlns:p14="http://schemas.microsoft.com/office/powerpoint/2010/main" val="2057030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artoon of a computer network&#10;&#10;Description automatically generated">
            <a:extLst>
              <a:ext uri="{FF2B5EF4-FFF2-40B4-BE49-F238E27FC236}">
                <a16:creationId xmlns:a16="http://schemas.microsoft.com/office/drawing/2014/main" id="{C04F9CD7-D955-2CCC-BB33-D3AE2CFE272A}"/>
              </a:ext>
            </a:extLst>
          </p:cNvPr>
          <p:cNvPicPr>
            <a:picLocks noGrp="1" noChangeAspect="1"/>
          </p:cNvPicPr>
          <p:nvPr>
            <p:ph idx="1"/>
          </p:nvPr>
        </p:nvPicPr>
        <p:blipFill>
          <a:blip r:embed="rId3"/>
          <a:stretch>
            <a:fillRect/>
          </a:stretch>
        </p:blipFill>
        <p:spPr>
          <a:xfrm>
            <a:off x="3881501" y="643466"/>
            <a:ext cx="4428997" cy="5571067"/>
          </a:xfrm>
          <a:prstGeom prst="rect">
            <a:avLst/>
          </a:prstGeom>
        </p:spPr>
      </p:pic>
      <p:sp>
        <p:nvSpPr>
          <p:cNvPr id="8" name="TextBox 7">
            <a:extLst>
              <a:ext uri="{FF2B5EF4-FFF2-40B4-BE49-F238E27FC236}">
                <a16:creationId xmlns:a16="http://schemas.microsoft.com/office/drawing/2014/main" id="{C95A0C40-6F88-0555-DC5D-064E710302D4}"/>
              </a:ext>
            </a:extLst>
          </p:cNvPr>
          <p:cNvSpPr txBox="1"/>
          <p:nvPr/>
        </p:nvSpPr>
        <p:spPr>
          <a:xfrm>
            <a:off x="9759346" y="6400801"/>
            <a:ext cx="2432654" cy="369332"/>
          </a:xfrm>
          <a:prstGeom prst="rect">
            <a:avLst/>
          </a:prstGeom>
          <a:noFill/>
        </p:spPr>
        <p:txBody>
          <a:bodyPr wrap="none" rtlCol="0">
            <a:spAutoFit/>
          </a:bodyPr>
          <a:lstStyle/>
          <a:p>
            <a:r>
              <a:rPr lang="en-US">
                <a:hlinkClick r:id="rId4"/>
              </a:rPr>
              <a:t>https://xkcd.com/1546/</a:t>
            </a:r>
            <a:endParaRPr lang="en-US"/>
          </a:p>
        </p:txBody>
      </p:sp>
    </p:spTree>
    <p:extLst>
      <p:ext uri="{BB962C8B-B14F-4D97-AF65-F5344CB8AC3E}">
        <p14:creationId xmlns:p14="http://schemas.microsoft.com/office/powerpoint/2010/main" val="3139361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6C69-45FC-194E-D516-4EA11BFB58A4}"/>
              </a:ext>
            </a:extLst>
          </p:cNvPr>
          <p:cNvSpPr>
            <a:spLocks noGrp="1"/>
          </p:cNvSpPr>
          <p:nvPr>
            <p:ph type="title"/>
          </p:nvPr>
        </p:nvSpPr>
        <p:spPr/>
        <p:txBody>
          <a:bodyPr/>
          <a:lstStyle/>
          <a:p>
            <a:r>
              <a:rPr lang="en-US"/>
              <a:t>Scalability</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01835DEA-EAFE-4B32-BE47-878F2C183DFD}"/>
              </a:ext>
            </a:extLst>
          </p:cNvPr>
          <p:cNvPicPr>
            <a:picLocks noGrp="1" noChangeAspect="1"/>
          </p:cNvPicPr>
          <p:nvPr>
            <p:ph idx="1"/>
          </p:nvPr>
        </p:nvPicPr>
        <p:blipFill>
          <a:blip r:embed="rId3"/>
          <a:stretch>
            <a:fillRect/>
          </a:stretch>
        </p:blipFill>
        <p:spPr>
          <a:xfrm>
            <a:off x="3098649" y="1690688"/>
            <a:ext cx="5994702" cy="4129367"/>
          </a:xfrm>
        </p:spPr>
      </p:pic>
    </p:spTree>
    <p:extLst>
      <p:ext uri="{BB962C8B-B14F-4D97-AF65-F5344CB8AC3E}">
        <p14:creationId xmlns:p14="http://schemas.microsoft.com/office/powerpoint/2010/main" val="2257798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picture containing outdoor, sky, plant, plant community&#10;&#10;Description automatically generated">
            <a:extLst>
              <a:ext uri="{FF2B5EF4-FFF2-40B4-BE49-F238E27FC236}">
                <a16:creationId xmlns:a16="http://schemas.microsoft.com/office/drawing/2014/main" id="{6DDA8B6C-7BD3-1D30-5AF7-4DCBFABC88BB}"/>
              </a:ext>
            </a:extLst>
          </p:cNvPr>
          <p:cNvPicPr>
            <a:picLocks noGrp="1" noChangeAspect="1"/>
          </p:cNvPicPr>
          <p:nvPr>
            <p:ph idx="1"/>
          </p:nvPr>
        </p:nvPicPr>
        <p:blipFill rotWithShape="1">
          <a:blip r:embed="rId3"/>
          <a:srcRect t="317" b="17567"/>
          <a:stretch/>
        </p:blipFill>
        <p:spPr>
          <a:xfrm>
            <a:off x="20" y="10"/>
            <a:ext cx="12191980" cy="6857990"/>
          </a:xfrm>
          <a:prstGeom prst="rect">
            <a:avLst/>
          </a:prstGeom>
        </p:spPr>
      </p:pic>
      <p:sp>
        <p:nvSpPr>
          <p:cNvPr id="11"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C84141-3C8C-7907-A8FD-DA9C5547337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Supervision Trees</a:t>
            </a:r>
          </a:p>
        </p:txBody>
      </p:sp>
      <p:cxnSp>
        <p:nvCxnSpPr>
          <p:cNvPr id="16"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02575BC-8D63-2686-D5AD-AEA64F49B293}"/>
              </a:ext>
            </a:extLst>
          </p:cNvPr>
          <p:cNvSpPr txBox="1"/>
          <p:nvPr/>
        </p:nvSpPr>
        <p:spPr>
          <a:xfrm>
            <a:off x="10131069" y="0"/>
            <a:ext cx="2113414" cy="369332"/>
          </a:xfrm>
          <a:prstGeom prst="rect">
            <a:avLst/>
          </a:prstGeom>
          <a:noFill/>
        </p:spPr>
        <p:txBody>
          <a:bodyPr wrap="square" rtlCol="0">
            <a:spAutoFit/>
          </a:bodyPr>
          <a:lstStyle/>
          <a:p>
            <a:r>
              <a:rPr lang="en-US">
                <a:hlinkClick r:id="rId4"/>
              </a:rPr>
              <a:t>Socotra Dragon Tree</a:t>
            </a:r>
            <a:endParaRPr lang="en-US"/>
          </a:p>
        </p:txBody>
      </p:sp>
    </p:spTree>
    <p:extLst>
      <p:ext uri="{BB962C8B-B14F-4D97-AF65-F5344CB8AC3E}">
        <p14:creationId xmlns:p14="http://schemas.microsoft.com/office/powerpoint/2010/main" val="29092573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602B-3DD3-6523-332C-F3400DD37049}"/>
              </a:ext>
            </a:extLst>
          </p:cNvPr>
          <p:cNvSpPr>
            <a:spLocks noGrp="1"/>
          </p:cNvSpPr>
          <p:nvPr>
            <p:ph type="title"/>
          </p:nvPr>
        </p:nvSpPr>
        <p:spPr/>
        <p:txBody>
          <a:bodyPr/>
          <a:lstStyle/>
          <a:p>
            <a:r>
              <a:rPr lang="en-US"/>
              <a:t>Supervising One Worker</a:t>
            </a:r>
          </a:p>
        </p:txBody>
      </p:sp>
      <p:pic>
        <p:nvPicPr>
          <p:cNvPr id="5" name="Content Placeholder 4" descr="A diagram of a worker&#10;&#10;Description automatically generated">
            <a:extLst>
              <a:ext uri="{FF2B5EF4-FFF2-40B4-BE49-F238E27FC236}">
                <a16:creationId xmlns:a16="http://schemas.microsoft.com/office/drawing/2014/main" id="{EE3DE908-CF21-F344-ABE2-5A720CC0F8E6}"/>
              </a:ext>
            </a:extLst>
          </p:cNvPr>
          <p:cNvPicPr>
            <a:picLocks noGrp="1" noChangeAspect="1"/>
          </p:cNvPicPr>
          <p:nvPr>
            <p:ph idx="1"/>
          </p:nvPr>
        </p:nvPicPr>
        <p:blipFill>
          <a:blip r:embed="rId3"/>
          <a:stretch>
            <a:fillRect/>
          </a:stretch>
        </p:blipFill>
        <p:spPr>
          <a:xfrm>
            <a:off x="4765186" y="2186053"/>
            <a:ext cx="2661627" cy="3630481"/>
          </a:xfrm>
        </p:spPr>
      </p:pic>
    </p:spTree>
    <p:extLst>
      <p:ext uri="{BB962C8B-B14F-4D97-AF65-F5344CB8AC3E}">
        <p14:creationId xmlns:p14="http://schemas.microsoft.com/office/powerpoint/2010/main" val="25504946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602B-3DD3-6523-332C-F3400DD37049}"/>
              </a:ext>
            </a:extLst>
          </p:cNvPr>
          <p:cNvSpPr>
            <a:spLocks noGrp="1"/>
          </p:cNvSpPr>
          <p:nvPr>
            <p:ph type="title"/>
          </p:nvPr>
        </p:nvSpPr>
        <p:spPr/>
        <p:txBody>
          <a:bodyPr/>
          <a:lstStyle/>
          <a:p>
            <a:r>
              <a:rPr lang="en-US"/>
              <a:t>Supervising Multiple Workers</a:t>
            </a:r>
          </a:p>
        </p:txBody>
      </p:sp>
      <p:pic>
        <p:nvPicPr>
          <p:cNvPr id="7" name="Content Placeholder 6" descr="A diagram of a company&#10;&#10;Description automatically generated">
            <a:extLst>
              <a:ext uri="{FF2B5EF4-FFF2-40B4-BE49-F238E27FC236}">
                <a16:creationId xmlns:a16="http://schemas.microsoft.com/office/drawing/2014/main" id="{317DC76B-4AE0-E592-785E-ACEF5DF9E0B4}"/>
              </a:ext>
            </a:extLst>
          </p:cNvPr>
          <p:cNvPicPr>
            <a:picLocks noGrp="1" noChangeAspect="1"/>
          </p:cNvPicPr>
          <p:nvPr>
            <p:ph idx="1"/>
          </p:nvPr>
        </p:nvPicPr>
        <p:blipFill>
          <a:blip r:embed="rId3"/>
          <a:stretch>
            <a:fillRect/>
          </a:stretch>
        </p:blipFill>
        <p:spPr>
          <a:xfrm>
            <a:off x="3483360" y="2164281"/>
            <a:ext cx="5225280" cy="3674025"/>
          </a:xfrm>
        </p:spPr>
      </p:pic>
    </p:spTree>
    <p:extLst>
      <p:ext uri="{BB962C8B-B14F-4D97-AF65-F5344CB8AC3E}">
        <p14:creationId xmlns:p14="http://schemas.microsoft.com/office/powerpoint/2010/main" val="2056560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3BE07-23D1-3E05-94FE-78F07AF39CE9}"/>
              </a:ext>
            </a:extLst>
          </p:cNvPr>
          <p:cNvSpPr>
            <a:spLocks noGrp="1"/>
          </p:cNvSpPr>
          <p:nvPr>
            <p:ph type="title"/>
          </p:nvPr>
        </p:nvSpPr>
        <p:spPr/>
        <p:txBody>
          <a:bodyPr/>
          <a:lstStyle/>
          <a:p>
            <a:r>
              <a:rPr lang="en-US"/>
              <a:t>Supervision Tree</a:t>
            </a:r>
          </a:p>
        </p:txBody>
      </p:sp>
      <p:pic>
        <p:nvPicPr>
          <p:cNvPr id="5" name="Content Placeholder 4" descr="A diagram of a company&#10;&#10;Description automatically generated">
            <a:extLst>
              <a:ext uri="{FF2B5EF4-FFF2-40B4-BE49-F238E27FC236}">
                <a16:creationId xmlns:a16="http://schemas.microsoft.com/office/drawing/2014/main" id="{5B8E32FA-EC66-8531-674B-347F188F1B22}"/>
              </a:ext>
            </a:extLst>
          </p:cNvPr>
          <p:cNvPicPr>
            <a:picLocks noGrp="1" noChangeAspect="1"/>
          </p:cNvPicPr>
          <p:nvPr>
            <p:ph idx="1"/>
          </p:nvPr>
        </p:nvPicPr>
        <p:blipFill>
          <a:blip r:embed="rId3"/>
          <a:stretch>
            <a:fillRect/>
          </a:stretch>
        </p:blipFill>
        <p:spPr>
          <a:xfrm>
            <a:off x="3330956" y="2036371"/>
            <a:ext cx="5530088" cy="3929846"/>
          </a:xfrm>
        </p:spPr>
      </p:pic>
    </p:spTree>
    <p:extLst>
      <p:ext uri="{BB962C8B-B14F-4D97-AF65-F5344CB8AC3E}">
        <p14:creationId xmlns:p14="http://schemas.microsoft.com/office/powerpoint/2010/main" val="1902485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2CC828C-D064-806B-9B27-ED98C0C60CBE}"/>
              </a:ext>
            </a:extLst>
          </p:cNvPr>
          <p:cNvSpPr>
            <a:spLocks noGrp="1"/>
          </p:cNvSpPr>
          <p:nvPr>
            <p:ph type="title"/>
          </p:nvPr>
        </p:nvSpPr>
        <p:spPr>
          <a:xfrm>
            <a:off x="686834" y="1153572"/>
            <a:ext cx="3200400" cy="4461163"/>
          </a:xfrm>
        </p:spPr>
        <p:txBody>
          <a:bodyPr>
            <a:normAutofit/>
          </a:bodyPr>
          <a:lstStyle/>
          <a:p>
            <a:r>
              <a:rPr lang="en-US">
                <a:solidFill>
                  <a:srgbClr val="FFFFFF"/>
                </a:solidFill>
              </a:rPr>
              <a:t>Goal</a:t>
            </a:r>
          </a:p>
        </p:txBody>
      </p:sp>
      <p:sp>
        <p:nvSpPr>
          <p:cNvPr id="12"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087D435-12F9-349F-BB86-7DF5EB088A64}"/>
              </a:ext>
            </a:extLst>
          </p:cNvPr>
          <p:cNvSpPr>
            <a:spLocks noGrp="1"/>
          </p:cNvSpPr>
          <p:nvPr>
            <p:ph idx="1"/>
          </p:nvPr>
        </p:nvSpPr>
        <p:spPr>
          <a:xfrm>
            <a:off x="5532927" y="2930463"/>
            <a:ext cx="4983606" cy="907379"/>
          </a:xfrm>
        </p:spPr>
        <p:txBody>
          <a:bodyPr anchor="ctr">
            <a:noAutofit/>
          </a:bodyPr>
          <a:lstStyle/>
          <a:p>
            <a:pPr marL="0" indent="0">
              <a:buNone/>
            </a:pPr>
            <a:r>
              <a:rPr lang="en-US" sz="4400" dirty="0"/>
              <a:t>You Build Something</a:t>
            </a:r>
          </a:p>
        </p:txBody>
      </p:sp>
    </p:spTree>
    <p:extLst>
      <p:ext uri="{BB962C8B-B14F-4D97-AF65-F5344CB8AC3E}">
        <p14:creationId xmlns:p14="http://schemas.microsoft.com/office/powerpoint/2010/main" val="1705864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dirty="0"/>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fontScale="92500" lnSpcReduction="20000"/>
          </a:bodyPr>
          <a:lstStyle/>
          <a:p>
            <a:pPr>
              <a:buClr>
                <a:schemeClr val="accent1">
                  <a:lumMod val="75000"/>
                </a:schemeClr>
              </a:buClr>
              <a:buFont typeface="Wingdings" panose="05000000000000000000" pitchFamily="2" charset="2"/>
              <a:buChar char="ü"/>
            </a:pPr>
            <a:r>
              <a:rPr lang="en-US" dirty="0"/>
              <a:t>Elixir Crash Course</a:t>
            </a:r>
          </a:p>
          <a:p>
            <a:pPr>
              <a:buClr>
                <a:schemeClr val="accent1">
                  <a:lumMod val="75000"/>
                </a:schemeClr>
              </a:buClr>
              <a:buFont typeface="Wingdings" panose="05000000000000000000" pitchFamily="2" charset="2"/>
              <a:buChar char="ü"/>
            </a:pPr>
            <a:r>
              <a:rPr lang="en-US" dirty="0"/>
              <a:t>Processes &amp; Concurrency</a:t>
            </a:r>
          </a:p>
          <a:p>
            <a:pPr>
              <a:buClr>
                <a:schemeClr val="accent1">
                  <a:lumMod val="75000"/>
                </a:schemeClr>
              </a:buClr>
              <a:buFont typeface="Wingdings" panose="05000000000000000000" pitchFamily="2" charset="2"/>
              <a:buChar char="q"/>
            </a:pPr>
            <a:r>
              <a:rPr lang="en-US" dirty="0" err="1"/>
              <a:t>LiveViews</a:t>
            </a:r>
            <a:endParaRPr lang="en-US" dirty="0"/>
          </a:p>
          <a:p>
            <a:pPr>
              <a:buClr>
                <a:schemeClr val="accent1">
                  <a:lumMod val="75000"/>
                </a:schemeClr>
              </a:buClr>
              <a:buFont typeface="Wingdings" panose="05000000000000000000" pitchFamily="2" charset="2"/>
              <a:buChar char="q"/>
            </a:pPr>
            <a:r>
              <a:rPr lang="en-US" dirty="0"/>
              <a:t>Events</a:t>
            </a:r>
          </a:p>
          <a:p>
            <a:pPr>
              <a:buClr>
                <a:schemeClr val="accent1">
                  <a:lumMod val="75000"/>
                </a:schemeClr>
              </a:buClr>
              <a:buFont typeface="Wingdings" panose="05000000000000000000" pitchFamily="2" charset="2"/>
              <a:buChar char="q"/>
            </a:pPr>
            <a:r>
              <a:rPr lang="en-US" dirty="0"/>
              <a:t>Real-Time Updates</a:t>
            </a:r>
          </a:p>
          <a:p>
            <a:pPr>
              <a:buClr>
                <a:schemeClr val="accent1">
                  <a:lumMod val="75000"/>
                </a:schemeClr>
              </a:buClr>
              <a:buFont typeface="Wingdings" panose="05000000000000000000" pitchFamily="2" charset="2"/>
              <a:buChar char="q"/>
            </a:pPr>
            <a:r>
              <a:rPr lang="en-US" dirty="0"/>
              <a:t>Components</a:t>
            </a:r>
          </a:p>
          <a:p>
            <a:pPr>
              <a:buClr>
                <a:schemeClr val="accent1">
                  <a:lumMod val="75000"/>
                </a:schemeClr>
              </a:buClr>
              <a:buFont typeface="Wingdings" panose="05000000000000000000" pitchFamily="2" charset="2"/>
              <a:buChar char="q"/>
            </a:pPr>
            <a:r>
              <a:rPr lang="en-US" dirty="0"/>
              <a:t>Presence</a:t>
            </a:r>
          </a:p>
          <a:p>
            <a:pPr>
              <a:buClr>
                <a:schemeClr val="accent1">
                  <a:lumMod val="75000"/>
                </a:schemeClr>
              </a:buClr>
              <a:buFont typeface="Wingdings" panose="05000000000000000000" pitchFamily="2" charset="2"/>
              <a:buChar char="q"/>
            </a:pPr>
            <a:r>
              <a:rPr lang="en-US" dirty="0" err="1"/>
              <a:t>PubSub</a:t>
            </a:r>
            <a:endParaRPr lang="en-US" dirty="0"/>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2062070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E0EB-EAB2-C309-B668-39A7B074B322}"/>
              </a:ext>
            </a:extLst>
          </p:cNvPr>
          <p:cNvSpPr>
            <a:spLocks noGrp="1"/>
          </p:cNvSpPr>
          <p:nvPr>
            <p:ph type="title"/>
          </p:nvPr>
        </p:nvSpPr>
        <p:spPr/>
        <p:txBody>
          <a:bodyPr/>
          <a:lstStyle/>
          <a:p>
            <a:r>
              <a:rPr lang="en-US"/>
              <a:t>LiveView</a:t>
            </a:r>
          </a:p>
        </p:txBody>
      </p:sp>
      <p:sp>
        <p:nvSpPr>
          <p:cNvPr id="6" name="Content Placeholder 9">
            <a:extLst>
              <a:ext uri="{FF2B5EF4-FFF2-40B4-BE49-F238E27FC236}">
                <a16:creationId xmlns:a16="http://schemas.microsoft.com/office/drawing/2014/main" id="{F91BC0FD-F66E-C49A-3307-529C9446AE21}"/>
              </a:ext>
            </a:extLst>
          </p:cNvPr>
          <p:cNvSpPr txBox="1">
            <a:spLocks/>
          </p:cNvSpPr>
          <p:nvPr/>
        </p:nvSpPr>
        <p:spPr>
          <a:xfrm>
            <a:off x="3378200" y="1848523"/>
            <a:ext cx="5435600" cy="40052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 LiveView is a process that receives events, updates its state, and renders updates to a page as diffs.”</a:t>
            </a:r>
          </a:p>
          <a:p>
            <a:pPr marL="0" indent="0">
              <a:buNone/>
            </a:pPr>
            <a:r>
              <a:rPr lang="en-US"/>
              <a:t>- </a:t>
            </a:r>
            <a:r>
              <a:rPr lang="en-US" err="1">
                <a:hlinkClick r:id="rId3"/>
              </a:rPr>
              <a:t>Phoenix.LiveView</a:t>
            </a:r>
            <a:r>
              <a:rPr lang="en-US">
                <a:hlinkClick r:id="rId3"/>
              </a:rPr>
              <a:t> Documentation</a:t>
            </a:r>
            <a:endParaRPr lang="en-US"/>
          </a:p>
        </p:txBody>
      </p:sp>
    </p:spTree>
    <p:extLst>
      <p:ext uri="{BB962C8B-B14F-4D97-AF65-F5344CB8AC3E}">
        <p14:creationId xmlns:p14="http://schemas.microsoft.com/office/powerpoint/2010/main" val="4106911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AAADE-AA03-C6C1-D99D-B9DAB5360C81}"/>
              </a:ext>
            </a:extLst>
          </p:cNvPr>
          <p:cNvSpPr>
            <a:spLocks noGrp="1"/>
          </p:cNvSpPr>
          <p:nvPr>
            <p:ph type="title"/>
          </p:nvPr>
        </p:nvSpPr>
        <p:spPr/>
        <p:txBody>
          <a:bodyPr/>
          <a:lstStyle/>
          <a:p>
            <a:r>
              <a:rPr lang="en-US" dirty="0"/>
              <a:t>LiveView Lifecycle</a:t>
            </a:r>
          </a:p>
        </p:txBody>
      </p:sp>
      <p:pic>
        <p:nvPicPr>
          <p:cNvPr id="15" name="Content Placeholder 14">
            <a:extLst>
              <a:ext uri="{FF2B5EF4-FFF2-40B4-BE49-F238E27FC236}">
                <a16:creationId xmlns:a16="http://schemas.microsoft.com/office/drawing/2014/main" id="{11F29007-7B91-B0A3-CB04-2B948EAABD85}"/>
              </a:ext>
            </a:extLst>
          </p:cNvPr>
          <p:cNvPicPr>
            <a:picLocks noGrp="1" noChangeAspect="1"/>
          </p:cNvPicPr>
          <p:nvPr>
            <p:ph sz="half" idx="1"/>
          </p:nvPr>
        </p:nvPicPr>
        <p:blipFill>
          <a:blip r:embed="rId3"/>
          <a:srcRect/>
          <a:stretch/>
        </p:blipFill>
        <p:spPr>
          <a:xfrm>
            <a:off x="3695700" y="1461774"/>
            <a:ext cx="4800600" cy="2122299"/>
          </a:xfrm>
        </p:spPr>
      </p:pic>
      <p:pic>
        <p:nvPicPr>
          <p:cNvPr id="17" name="Content Placeholder 16" descr="A diagram of a diagram&#10;&#10;Description automatically generated">
            <a:extLst>
              <a:ext uri="{FF2B5EF4-FFF2-40B4-BE49-F238E27FC236}">
                <a16:creationId xmlns:a16="http://schemas.microsoft.com/office/drawing/2014/main" id="{3F7481B9-3867-87B3-62D8-F51E03A42340}"/>
              </a:ext>
            </a:extLst>
          </p:cNvPr>
          <p:cNvPicPr>
            <a:picLocks noGrp="1" noChangeAspect="1"/>
          </p:cNvPicPr>
          <p:nvPr>
            <p:ph sz="half" idx="2"/>
          </p:nvPr>
        </p:nvPicPr>
        <p:blipFill>
          <a:blip r:embed="rId4"/>
          <a:stretch>
            <a:fillRect/>
          </a:stretch>
        </p:blipFill>
        <p:spPr>
          <a:xfrm>
            <a:off x="2386189" y="3694502"/>
            <a:ext cx="7419622" cy="2740830"/>
          </a:xfrm>
        </p:spPr>
      </p:pic>
      <p:sp>
        <p:nvSpPr>
          <p:cNvPr id="18" name="Oval 17">
            <a:extLst>
              <a:ext uri="{FF2B5EF4-FFF2-40B4-BE49-F238E27FC236}">
                <a16:creationId xmlns:a16="http://schemas.microsoft.com/office/drawing/2014/main" id="{7DCAEDD8-D7C4-E344-1BD0-108739626620}"/>
              </a:ext>
            </a:extLst>
          </p:cNvPr>
          <p:cNvSpPr/>
          <p:nvPr/>
        </p:nvSpPr>
        <p:spPr>
          <a:xfrm>
            <a:off x="6180668" y="2122238"/>
            <a:ext cx="812800" cy="8128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51A5317-E249-311C-F3A1-3E4DB1DA55EE}"/>
              </a:ext>
            </a:extLst>
          </p:cNvPr>
          <p:cNvSpPr/>
          <p:nvPr/>
        </p:nvSpPr>
        <p:spPr>
          <a:xfrm>
            <a:off x="7569201" y="2122238"/>
            <a:ext cx="812800" cy="81287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61E121A-E819-D754-4F94-BC2A59C902F8}"/>
              </a:ext>
            </a:extLst>
          </p:cNvPr>
          <p:cNvSpPr/>
          <p:nvPr/>
        </p:nvSpPr>
        <p:spPr>
          <a:xfrm>
            <a:off x="4910672" y="4668013"/>
            <a:ext cx="637707" cy="63776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FF44A9E-99D8-C922-4632-C5AE19FA6B91}"/>
              </a:ext>
            </a:extLst>
          </p:cNvPr>
          <p:cNvSpPr/>
          <p:nvPr/>
        </p:nvSpPr>
        <p:spPr>
          <a:xfrm>
            <a:off x="6005916" y="4680722"/>
            <a:ext cx="637707" cy="637766"/>
          </a:xfrm>
          <a:prstGeom prst="ellipse">
            <a:avLst/>
          </a:prstGeom>
          <a:solidFill>
            <a:schemeClr val="accent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ABF7141-9533-B9C4-A2CC-D5B439295286}"/>
              </a:ext>
            </a:extLst>
          </p:cNvPr>
          <p:cNvSpPr txBox="1"/>
          <p:nvPr/>
        </p:nvSpPr>
        <p:spPr>
          <a:xfrm>
            <a:off x="9076266" y="3163498"/>
            <a:ext cx="2816220" cy="369332"/>
          </a:xfrm>
          <a:prstGeom prst="rect">
            <a:avLst/>
          </a:prstGeom>
          <a:noFill/>
        </p:spPr>
        <p:txBody>
          <a:bodyPr wrap="none" rtlCol="0">
            <a:spAutoFit/>
          </a:bodyPr>
          <a:lstStyle/>
          <a:p>
            <a:r>
              <a:rPr lang="en-US" dirty="0"/>
              <a:t>From client over web socket</a:t>
            </a:r>
          </a:p>
        </p:txBody>
      </p:sp>
      <p:sp>
        <p:nvSpPr>
          <p:cNvPr id="23" name="Arrow: Left 22">
            <a:extLst>
              <a:ext uri="{FF2B5EF4-FFF2-40B4-BE49-F238E27FC236}">
                <a16:creationId xmlns:a16="http://schemas.microsoft.com/office/drawing/2014/main" id="{93B105A8-E47A-8310-6A18-5591C45FB42C}"/>
              </a:ext>
            </a:extLst>
          </p:cNvPr>
          <p:cNvSpPr/>
          <p:nvPr/>
        </p:nvSpPr>
        <p:spPr>
          <a:xfrm rot="18784707">
            <a:off x="9477022" y="3557437"/>
            <a:ext cx="575734"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ACDE782E-361F-281A-107D-4A573B084878}"/>
              </a:ext>
            </a:extLst>
          </p:cNvPr>
          <p:cNvSpPr/>
          <p:nvPr/>
        </p:nvSpPr>
        <p:spPr>
          <a:xfrm rot="19553409">
            <a:off x="9579712" y="5243822"/>
            <a:ext cx="796431"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6267D19-8CF2-3F1A-2FDE-971131F6583B}"/>
              </a:ext>
            </a:extLst>
          </p:cNvPr>
          <p:cNvSpPr txBox="1"/>
          <p:nvPr/>
        </p:nvSpPr>
        <p:spPr>
          <a:xfrm>
            <a:off x="9926669" y="4764732"/>
            <a:ext cx="2007857" cy="369332"/>
          </a:xfrm>
          <a:prstGeom prst="rect">
            <a:avLst/>
          </a:prstGeom>
          <a:noFill/>
        </p:spPr>
        <p:txBody>
          <a:bodyPr wrap="none" rtlCol="0">
            <a:spAutoFit/>
          </a:bodyPr>
          <a:lstStyle/>
          <a:p>
            <a:r>
              <a:rPr lang="en-US" dirty="0"/>
              <a:t>From other process</a:t>
            </a:r>
          </a:p>
        </p:txBody>
      </p:sp>
      <p:sp>
        <p:nvSpPr>
          <p:cNvPr id="3" name="TextBox 2">
            <a:extLst>
              <a:ext uri="{FF2B5EF4-FFF2-40B4-BE49-F238E27FC236}">
                <a16:creationId xmlns:a16="http://schemas.microsoft.com/office/drawing/2014/main" id="{9C0DF147-BBA2-D043-C73A-BC5D7209B580}"/>
              </a:ext>
            </a:extLst>
          </p:cNvPr>
          <p:cNvSpPr txBox="1"/>
          <p:nvPr/>
        </p:nvSpPr>
        <p:spPr>
          <a:xfrm>
            <a:off x="704277" y="2323263"/>
            <a:ext cx="1902316" cy="369332"/>
          </a:xfrm>
          <a:prstGeom prst="rect">
            <a:avLst/>
          </a:prstGeom>
          <a:noFill/>
        </p:spPr>
        <p:txBody>
          <a:bodyPr wrap="none" rtlCol="0">
            <a:spAutoFit/>
          </a:bodyPr>
          <a:lstStyle/>
          <a:p>
            <a:r>
              <a:rPr lang="en-US" dirty="0"/>
              <a:t>Initial GET request</a:t>
            </a:r>
          </a:p>
        </p:txBody>
      </p:sp>
      <p:sp>
        <p:nvSpPr>
          <p:cNvPr id="4" name="Arrow: Left 3">
            <a:extLst>
              <a:ext uri="{FF2B5EF4-FFF2-40B4-BE49-F238E27FC236}">
                <a16:creationId xmlns:a16="http://schemas.microsoft.com/office/drawing/2014/main" id="{6E126039-0B66-1C11-D3A8-9E83096544A4}"/>
              </a:ext>
            </a:extLst>
          </p:cNvPr>
          <p:cNvSpPr/>
          <p:nvPr/>
        </p:nvSpPr>
        <p:spPr>
          <a:xfrm rot="10800000">
            <a:off x="2726725" y="2250675"/>
            <a:ext cx="854675"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F97BE25-9016-EA4F-A326-15A3B436BE21}"/>
              </a:ext>
            </a:extLst>
          </p:cNvPr>
          <p:cNvSpPr txBox="1"/>
          <p:nvPr/>
        </p:nvSpPr>
        <p:spPr>
          <a:xfrm>
            <a:off x="313848" y="4911890"/>
            <a:ext cx="1284839" cy="369332"/>
          </a:xfrm>
          <a:prstGeom prst="rect">
            <a:avLst/>
          </a:prstGeom>
          <a:noFill/>
        </p:spPr>
        <p:txBody>
          <a:bodyPr wrap="none" rtlCol="0">
            <a:spAutoFit/>
          </a:bodyPr>
          <a:lstStyle/>
          <a:p>
            <a:r>
              <a:rPr lang="en-US" dirty="0"/>
              <a:t>Web Socket</a:t>
            </a:r>
          </a:p>
        </p:txBody>
      </p:sp>
      <p:sp>
        <p:nvSpPr>
          <p:cNvPr id="6" name="Arrow: Left 5">
            <a:extLst>
              <a:ext uri="{FF2B5EF4-FFF2-40B4-BE49-F238E27FC236}">
                <a16:creationId xmlns:a16="http://schemas.microsoft.com/office/drawing/2014/main" id="{7CBE605D-0E8D-D8B1-4DD5-A25D9735EE67}"/>
              </a:ext>
            </a:extLst>
          </p:cNvPr>
          <p:cNvSpPr/>
          <p:nvPr/>
        </p:nvSpPr>
        <p:spPr>
          <a:xfrm rot="10800000">
            <a:off x="1639326" y="4825964"/>
            <a:ext cx="611183" cy="516254"/>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53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p:bldP spid="23" grpId="0" animBg="1"/>
      <p:bldP spid="24" grpId="0" animBg="1"/>
      <p:bldP spid="25" grpId="0"/>
      <p:bldP spid="3" grpId="0"/>
      <p:bldP spid="4" grpId="0" animBg="1"/>
      <p:bldP spid="5" grpId="0"/>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C068009-D596-4BBD-4EDB-D8CDF09C6E62}"/>
              </a:ext>
            </a:extLst>
          </p:cNvPr>
          <p:cNvPicPr>
            <a:picLocks noGrp="1" noChangeAspect="1"/>
          </p:cNvPicPr>
          <p:nvPr>
            <p:ph idx="1"/>
          </p:nvPr>
        </p:nvPicPr>
        <p:blipFill>
          <a:blip r:embed="rId3"/>
          <a:srcRect t="12500" b="1250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C79533-ECFF-9A16-9DE8-FCF6C8995B3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Demos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110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3E83B9-222A-4520-83DF-65CC433DACF1}"/>
              </a:ext>
            </a:extLst>
          </p:cNvPr>
          <p:cNvSpPr>
            <a:spLocks noGrp="1"/>
          </p:cNvSpPr>
          <p:nvPr>
            <p:ph type="title"/>
          </p:nvPr>
        </p:nvSpPr>
        <p:spPr>
          <a:xfrm>
            <a:off x="5535357" y="263429"/>
            <a:ext cx="6400800" cy="1683971"/>
          </a:xfrm>
        </p:spPr>
        <p:txBody>
          <a:bodyPr/>
          <a:lstStyle/>
          <a:p>
            <a:r>
              <a:rPr lang="en-US" dirty="0"/>
              <a:t>Agenda</a:t>
            </a:r>
          </a:p>
        </p:txBody>
      </p:sp>
      <p:sp>
        <p:nvSpPr>
          <p:cNvPr id="17" name="Content Placeholder 16">
            <a:extLst>
              <a:ext uri="{FF2B5EF4-FFF2-40B4-BE49-F238E27FC236}">
                <a16:creationId xmlns:a16="http://schemas.microsoft.com/office/drawing/2014/main" id="{E17FA55F-C7EA-4BF4-8024-B7D78BD78899}"/>
              </a:ext>
            </a:extLst>
          </p:cNvPr>
          <p:cNvSpPr>
            <a:spLocks noGrp="1"/>
          </p:cNvSpPr>
          <p:nvPr>
            <p:ph idx="1"/>
          </p:nvPr>
        </p:nvSpPr>
        <p:spPr>
          <a:xfrm>
            <a:off x="5535357" y="2128419"/>
            <a:ext cx="6400800" cy="3714837"/>
          </a:xfrm>
        </p:spPr>
        <p:txBody>
          <a:bodyPr>
            <a:normAutofit fontScale="92500" lnSpcReduction="20000"/>
          </a:bodyPr>
          <a:lstStyle/>
          <a:p>
            <a:pPr>
              <a:buClr>
                <a:schemeClr val="accent1">
                  <a:lumMod val="75000"/>
                </a:schemeClr>
              </a:buClr>
              <a:buFont typeface="Wingdings" panose="05000000000000000000" pitchFamily="2" charset="2"/>
              <a:buChar char="ü"/>
            </a:pPr>
            <a:r>
              <a:rPr lang="en-US" dirty="0"/>
              <a:t>Elixir Crash Course</a:t>
            </a:r>
          </a:p>
          <a:p>
            <a:pPr>
              <a:buClr>
                <a:schemeClr val="accent1">
                  <a:lumMod val="75000"/>
                </a:schemeClr>
              </a:buClr>
              <a:buFont typeface="Wingdings" panose="05000000000000000000" pitchFamily="2" charset="2"/>
              <a:buChar char="ü"/>
            </a:pPr>
            <a:r>
              <a:rPr lang="en-US" dirty="0"/>
              <a:t>Processes &amp; Concurrency</a:t>
            </a:r>
          </a:p>
          <a:p>
            <a:pPr>
              <a:buClr>
                <a:schemeClr val="accent1">
                  <a:lumMod val="75000"/>
                </a:schemeClr>
              </a:buClr>
              <a:buFont typeface="Wingdings" panose="05000000000000000000" pitchFamily="2" charset="2"/>
              <a:buChar char="ü"/>
            </a:pPr>
            <a:r>
              <a:rPr lang="en-US" dirty="0" err="1"/>
              <a:t>LiveViews</a:t>
            </a:r>
            <a:endParaRPr lang="en-US" dirty="0"/>
          </a:p>
          <a:p>
            <a:pPr>
              <a:buClr>
                <a:schemeClr val="accent1">
                  <a:lumMod val="75000"/>
                </a:schemeClr>
              </a:buClr>
              <a:buFont typeface="Wingdings" panose="05000000000000000000" pitchFamily="2" charset="2"/>
              <a:buChar char="ü"/>
            </a:pPr>
            <a:r>
              <a:rPr lang="en-US" dirty="0"/>
              <a:t>Events</a:t>
            </a:r>
          </a:p>
          <a:p>
            <a:pPr>
              <a:buClr>
                <a:schemeClr val="accent1">
                  <a:lumMod val="75000"/>
                </a:schemeClr>
              </a:buClr>
              <a:buFont typeface="Wingdings" panose="05000000000000000000" pitchFamily="2" charset="2"/>
              <a:buChar char="ü"/>
            </a:pPr>
            <a:r>
              <a:rPr lang="en-US" dirty="0"/>
              <a:t>Real-Time Updates</a:t>
            </a:r>
          </a:p>
          <a:p>
            <a:pPr>
              <a:buClr>
                <a:schemeClr val="accent1">
                  <a:lumMod val="75000"/>
                </a:schemeClr>
              </a:buClr>
              <a:buFont typeface="Wingdings" panose="05000000000000000000" pitchFamily="2" charset="2"/>
              <a:buChar char="ü"/>
            </a:pPr>
            <a:r>
              <a:rPr lang="en-US" dirty="0"/>
              <a:t>Components</a:t>
            </a:r>
          </a:p>
          <a:p>
            <a:pPr>
              <a:buClr>
                <a:schemeClr val="accent1">
                  <a:lumMod val="75000"/>
                </a:schemeClr>
              </a:buClr>
              <a:buFont typeface="Wingdings" panose="05000000000000000000" pitchFamily="2" charset="2"/>
              <a:buChar char="ü"/>
            </a:pPr>
            <a:r>
              <a:rPr lang="en-US" dirty="0"/>
              <a:t>Presence</a:t>
            </a:r>
          </a:p>
          <a:p>
            <a:pPr>
              <a:buClr>
                <a:schemeClr val="accent1">
                  <a:lumMod val="75000"/>
                </a:schemeClr>
              </a:buClr>
              <a:buFont typeface="Wingdings" panose="05000000000000000000" pitchFamily="2" charset="2"/>
              <a:buChar char="ü"/>
            </a:pPr>
            <a:r>
              <a:rPr lang="en-US" dirty="0" err="1"/>
              <a:t>PubSub</a:t>
            </a:r>
            <a:endParaRPr lang="en-US" dirty="0"/>
          </a:p>
        </p:txBody>
      </p:sp>
      <p:pic>
        <p:nvPicPr>
          <p:cNvPr id="9" name="Picture 8" descr="A screenshot of a video game&#10;&#10;Description automatically generated">
            <a:extLst>
              <a:ext uri="{FF2B5EF4-FFF2-40B4-BE49-F238E27FC236}">
                <a16:creationId xmlns:a16="http://schemas.microsoft.com/office/drawing/2014/main" id="{67F9A4C2-34F1-181E-DE85-D25A47B25F22}"/>
              </a:ext>
            </a:extLst>
          </p:cNvPr>
          <p:cNvPicPr>
            <a:picLocks noChangeAspect="1"/>
          </p:cNvPicPr>
          <p:nvPr/>
        </p:nvPicPr>
        <p:blipFill>
          <a:blip r:embed="rId3"/>
          <a:stretch>
            <a:fillRect/>
          </a:stretch>
        </p:blipFill>
        <p:spPr>
          <a:xfrm>
            <a:off x="449000" y="0"/>
            <a:ext cx="4729252" cy="6858000"/>
          </a:xfrm>
          <a:prstGeom prst="rect">
            <a:avLst/>
          </a:prstGeom>
        </p:spPr>
      </p:pic>
    </p:spTree>
    <p:extLst>
      <p:ext uri="{BB962C8B-B14F-4D97-AF65-F5344CB8AC3E}">
        <p14:creationId xmlns:p14="http://schemas.microsoft.com/office/powerpoint/2010/main" val="3286981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qr code on a white background&#10;&#10;Description automatically generated">
            <a:extLst>
              <a:ext uri="{FF2B5EF4-FFF2-40B4-BE49-F238E27FC236}">
                <a16:creationId xmlns:a16="http://schemas.microsoft.com/office/drawing/2014/main" id="{FA1287E4-35ED-6C51-AACD-67C68AE90AE2}"/>
              </a:ext>
            </a:extLst>
          </p:cNvPr>
          <p:cNvPicPr>
            <a:picLocks noGrp="1" noChangeAspect="1"/>
          </p:cNvPicPr>
          <p:nvPr>
            <p:ph sz="half" idx="1"/>
          </p:nvPr>
        </p:nvPicPr>
        <p:blipFill>
          <a:blip r:embed="rId3"/>
          <a:stretch>
            <a:fillRect/>
          </a:stretch>
        </p:blipFill>
        <p:spPr>
          <a:xfrm>
            <a:off x="973241" y="1410289"/>
            <a:ext cx="4037421" cy="4037421"/>
          </a:xfrm>
        </p:spPr>
      </p:pic>
      <p:sp>
        <p:nvSpPr>
          <p:cNvPr id="5" name="Text Placeholder 9">
            <a:extLst>
              <a:ext uri="{FF2B5EF4-FFF2-40B4-BE49-F238E27FC236}">
                <a16:creationId xmlns:a16="http://schemas.microsoft.com/office/drawing/2014/main" id="{646F1532-4CC8-C2D7-C26F-D59E55778CC5}"/>
              </a:ext>
            </a:extLst>
          </p:cNvPr>
          <p:cNvSpPr>
            <a:spLocks noGrp="1"/>
          </p:cNvSpPr>
          <p:nvPr>
            <p:ph sz="half" idx="2"/>
          </p:nvPr>
        </p:nvSpPr>
        <p:spPr>
          <a:xfrm>
            <a:off x="6172200" y="1825625"/>
            <a:ext cx="5359400" cy="4351338"/>
          </a:xfrm>
        </p:spPr>
        <p:txBody>
          <a:bodyPr vert="horz" lIns="91440" tIns="45720" rIns="91440" bIns="45720" rtlCol="0">
            <a:normAutofit/>
          </a:bodyPr>
          <a:lstStyle/>
          <a:p>
            <a:pPr marL="0" indent="0">
              <a:buNone/>
            </a:pPr>
            <a:r>
              <a:rPr lang="en-US" sz="2400" u="sng" dirty="0"/>
              <a:t>Website</a:t>
            </a:r>
          </a:p>
          <a:p>
            <a:pPr marL="0" indent="0">
              <a:buNone/>
            </a:pPr>
            <a:r>
              <a:rPr lang="en-US" sz="2000" dirty="0"/>
              <a:t>https://</a:t>
            </a:r>
            <a:r>
              <a:rPr lang="en-US" sz="2000" dirty="0" err="1"/>
              <a:t>brianmeeker.me</a:t>
            </a:r>
            <a:endParaRPr lang="en-US" sz="2000" dirty="0"/>
          </a:p>
          <a:p>
            <a:pPr marL="0" indent="0">
              <a:buNone/>
            </a:pPr>
            <a:r>
              <a:rPr lang="en-US" sz="2400" u="sng" dirty="0"/>
              <a:t>GitHub</a:t>
            </a:r>
          </a:p>
          <a:p>
            <a:pPr marL="0" indent="0">
              <a:buNone/>
            </a:pPr>
            <a:r>
              <a:rPr lang="en-US" sz="2000" dirty="0"/>
              <a:t>https://</a:t>
            </a:r>
            <a:r>
              <a:rPr lang="en-US" sz="2000" dirty="0" err="1"/>
              <a:t>github.com</a:t>
            </a:r>
            <a:r>
              <a:rPr lang="en-US" sz="2000" dirty="0"/>
              <a:t>/</a:t>
            </a:r>
            <a:r>
              <a:rPr lang="en-US" sz="2000" dirty="0" err="1"/>
              <a:t>CuriousCurmudgeon</a:t>
            </a:r>
            <a:r>
              <a:rPr lang="en-US" sz="2000" dirty="0"/>
              <a:t>/</a:t>
            </a:r>
            <a:r>
              <a:rPr lang="en-US" sz="2000" dirty="0" err="1"/>
              <a:t>live_pet</a:t>
            </a:r>
            <a:endParaRPr lang="en-US" sz="2000" dirty="0"/>
          </a:p>
          <a:p>
            <a:pPr marL="0" indent="0">
              <a:buNone/>
            </a:pPr>
            <a:r>
              <a:rPr lang="en-US" sz="2400" u="sng" dirty="0"/>
              <a:t>Bluesky</a:t>
            </a:r>
          </a:p>
          <a:p>
            <a:pPr indent="-228600">
              <a:buFont typeface="Arial" panose="020B0604020202020204" pitchFamily="34" charset="0"/>
              <a:buChar char="•"/>
            </a:pPr>
            <a:r>
              <a:rPr lang="en-US" sz="2400" dirty="0"/>
              <a:t>@</a:t>
            </a:r>
            <a:r>
              <a:rPr lang="en-US" sz="2400" dirty="0" err="1"/>
              <a:t>brianmeeker.bsky.social</a:t>
            </a:r>
            <a:endParaRPr lang="en-US" sz="2400" dirty="0"/>
          </a:p>
        </p:txBody>
      </p:sp>
      <p:sp>
        <p:nvSpPr>
          <p:cNvPr id="7" name="TextBox 6">
            <a:extLst>
              <a:ext uri="{FF2B5EF4-FFF2-40B4-BE49-F238E27FC236}">
                <a16:creationId xmlns:a16="http://schemas.microsoft.com/office/drawing/2014/main" id="{E77CB699-5355-7B14-C483-868C1A13757D}"/>
              </a:ext>
            </a:extLst>
          </p:cNvPr>
          <p:cNvSpPr txBox="1"/>
          <p:nvPr/>
        </p:nvSpPr>
        <p:spPr>
          <a:xfrm>
            <a:off x="3068151" y="5263044"/>
            <a:ext cx="6055697" cy="369332"/>
          </a:xfrm>
          <a:prstGeom prst="rect">
            <a:avLst/>
          </a:prstGeom>
          <a:noFill/>
        </p:spPr>
        <p:txBody>
          <a:bodyPr wrap="square" rtlCol="0">
            <a:spAutoFit/>
          </a:bodyPr>
          <a:lstStyle/>
          <a:p>
            <a:r>
              <a:rPr lang="en-US" dirty="0"/>
              <a:t>https://</a:t>
            </a:r>
            <a:r>
              <a:rPr lang="en-US" dirty="0" err="1"/>
              <a:t>github.com</a:t>
            </a:r>
            <a:r>
              <a:rPr lang="en-US" dirty="0"/>
              <a:t>/</a:t>
            </a:r>
            <a:r>
              <a:rPr lang="en-US" dirty="0" err="1"/>
              <a:t>CuriousCurmudgeon</a:t>
            </a:r>
            <a:r>
              <a:rPr lang="en-US" dirty="0"/>
              <a:t>/</a:t>
            </a:r>
            <a:r>
              <a:rPr lang="en-US" dirty="0" err="1"/>
              <a:t>spas_without_js_talk</a:t>
            </a:r>
            <a:endParaRPr lang="en-US" dirty="0"/>
          </a:p>
        </p:txBody>
      </p:sp>
    </p:spTree>
    <p:extLst>
      <p:ext uri="{BB962C8B-B14F-4D97-AF65-F5344CB8AC3E}">
        <p14:creationId xmlns:p14="http://schemas.microsoft.com/office/powerpoint/2010/main" val="3357882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person holding a megaphone&#10;&#10;Description automatically generated">
            <a:extLst>
              <a:ext uri="{FF2B5EF4-FFF2-40B4-BE49-F238E27FC236}">
                <a16:creationId xmlns:a16="http://schemas.microsoft.com/office/drawing/2014/main" id="{E1BA55C9-2515-F109-E532-B8C025A4D525}"/>
              </a:ext>
            </a:extLst>
          </p:cNvPr>
          <p:cNvPicPr>
            <a:picLocks noChangeAspect="1"/>
          </p:cNvPicPr>
          <p:nvPr/>
        </p:nvPicPr>
        <p:blipFill>
          <a:blip r:embed="rId3">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AA989139-DF46-A597-B15F-43E23324FC6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Every Speaker Is Biased</a:t>
            </a:r>
          </a:p>
        </p:txBody>
      </p:sp>
    </p:spTree>
    <p:extLst>
      <p:ext uri="{BB962C8B-B14F-4D97-AF65-F5344CB8AC3E}">
        <p14:creationId xmlns:p14="http://schemas.microsoft.com/office/powerpoint/2010/main" val="172439217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Video 16" descr="Stack Stones In The River">
            <a:extLst>
              <a:ext uri="{FF2B5EF4-FFF2-40B4-BE49-F238E27FC236}">
                <a16:creationId xmlns:a16="http://schemas.microsoft.com/office/drawing/2014/main" id="{CF28C16B-A0A0-D62C-101C-A2CBC5A4193B}"/>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 t="284" r="3" b="1"/>
          <a:stretch/>
        </p:blipFill>
        <p:spPr>
          <a:xfrm>
            <a:off x="-3047" y="10"/>
            <a:ext cx="12191999" cy="6857990"/>
          </a:xfrm>
          <a:prstGeom prst="rect">
            <a:avLst/>
          </a:prstGeom>
        </p:spPr>
      </p:pic>
      <p:sp>
        <p:nvSpPr>
          <p:cNvPr id="18" name="Rectangle 17">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80A508C-11A8-AD9C-B276-7F293B1F4DD5}"/>
              </a:ext>
            </a:extLst>
          </p:cNvPr>
          <p:cNvSpPr>
            <a:spLocks noGrp="1"/>
          </p:cNvSpPr>
          <p:nvPr>
            <p:ph type="ctrTitle"/>
          </p:nvPr>
        </p:nvSpPr>
        <p:spPr>
          <a:xfrm>
            <a:off x="321733" y="554845"/>
            <a:ext cx="10656891" cy="3902673"/>
          </a:xfrm>
        </p:spPr>
        <p:txBody>
          <a:bodyPr anchor="t">
            <a:normAutofit/>
          </a:bodyPr>
          <a:lstStyle/>
          <a:p>
            <a:pPr algn="l"/>
            <a:r>
              <a:rPr lang="en-US" sz="5200">
                <a:solidFill>
                  <a:srgbClr val="FFFFFF"/>
                </a:solidFill>
              </a:rPr>
              <a:t>What Is a SPA?</a:t>
            </a:r>
          </a:p>
        </p:txBody>
      </p:sp>
      <p:sp>
        <p:nvSpPr>
          <p:cNvPr id="15" name="Rectangle 14">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14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mute="1">
                <p:cTn id="12" repeatCount="indefinite" fill="hold" display="0">
                  <p:stCondLst>
                    <p:cond delay="indefinite"/>
                  </p:stCondLst>
                </p:cTn>
                <p:tgtEl>
                  <p:spTgt spid="1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61C0A-4546-B844-7085-9D1C086DA0E6}"/>
              </a:ext>
            </a:extLst>
          </p:cNvPr>
          <p:cNvSpPr>
            <a:spLocks noGrp="1"/>
          </p:cNvSpPr>
          <p:nvPr>
            <p:ph type="ctrTitle"/>
          </p:nvPr>
        </p:nvSpPr>
        <p:spPr/>
        <p:txBody>
          <a:bodyPr/>
          <a:lstStyle/>
          <a:p>
            <a:r>
              <a:rPr lang="en-US" dirty="0"/>
              <a:t>In The Beginning There Was</a:t>
            </a:r>
          </a:p>
        </p:txBody>
      </p:sp>
      <p:pic>
        <p:nvPicPr>
          <p:cNvPr id="6" name="Graphic 5">
            <a:extLst>
              <a:ext uri="{FF2B5EF4-FFF2-40B4-BE49-F238E27FC236}">
                <a16:creationId xmlns:a16="http://schemas.microsoft.com/office/drawing/2014/main" id="{6A3DBF48-E64C-F117-F138-2B5E8508B7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0450" y="3639532"/>
            <a:ext cx="4991100" cy="1219200"/>
          </a:xfrm>
          <a:prstGeom prst="rect">
            <a:avLst/>
          </a:prstGeom>
        </p:spPr>
      </p:pic>
    </p:spTree>
    <p:extLst>
      <p:ext uri="{BB962C8B-B14F-4D97-AF65-F5344CB8AC3E}">
        <p14:creationId xmlns:p14="http://schemas.microsoft.com/office/powerpoint/2010/main" val="185147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408DB8-161E-1625-A8B1-67EA001951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8F04C5-5200-24FF-5B99-CAA41CFA9655}"/>
              </a:ext>
            </a:extLst>
          </p:cNvPr>
          <p:cNvSpPr>
            <a:spLocks noGrp="1"/>
          </p:cNvSpPr>
          <p:nvPr>
            <p:ph type="ctrTitle"/>
          </p:nvPr>
        </p:nvSpPr>
        <p:spPr/>
        <p:txBody>
          <a:bodyPr/>
          <a:lstStyle/>
          <a:p>
            <a:r>
              <a:rPr lang="en-US" dirty="0"/>
              <a:t>In The End There Was</a:t>
            </a:r>
          </a:p>
        </p:txBody>
      </p:sp>
      <p:pic>
        <p:nvPicPr>
          <p:cNvPr id="5" name="Graphic 4">
            <a:extLst>
              <a:ext uri="{FF2B5EF4-FFF2-40B4-BE49-F238E27FC236}">
                <a16:creationId xmlns:a16="http://schemas.microsoft.com/office/drawing/2014/main" id="{D1C4D111-BFE3-7A81-8FC2-B020C20598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087724">
            <a:off x="210403" y="701626"/>
            <a:ext cx="3431553" cy="610054"/>
          </a:xfrm>
          <a:prstGeom prst="rect">
            <a:avLst/>
          </a:prstGeom>
        </p:spPr>
      </p:pic>
      <p:pic>
        <p:nvPicPr>
          <p:cNvPr id="7" name="Graphic 6">
            <a:extLst>
              <a:ext uri="{FF2B5EF4-FFF2-40B4-BE49-F238E27FC236}">
                <a16:creationId xmlns:a16="http://schemas.microsoft.com/office/drawing/2014/main" id="{F8057C74-C4ED-0633-6F49-43DAA8CACB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39286">
            <a:off x="9943323" y="4664296"/>
            <a:ext cx="1676400" cy="1790700"/>
          </a:xfrm>
          <a:prstGeom prst="rect">
            <a:avLst/>
          </a:prstGeom>
        </p:spPr>
      </p:pic>
      <p:pic>
        <p:nvPicPr>
          <p:cNvPr id="9" name="Graphic 8">
            <a:extLst>
              <a:ext uri="{FF2B5EF4-FFF2-40B4-BE49-F238E27FC236}">
                <a16:creationId xmlns:a16="http://schemas.microsoft.com/office/drawing/2014/main" id="{04C78291-1414-40B0-C4C8-14E3A65D10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854224">
            <a:off x="2753621" y="1103999"/>
            <a:ext cx="2162371" cy="850769"/>
          </a:xfrm>
          <a:prstGeom prst="rect">
            <a:avLst/>
          </a:prstGeom>
        </p:spPr>
      </p:pic>
      <p:pic>
        <p:nvPicPr>
          <p:cNvPr id="11" name="Picture 10" descr="A person holding a red object&#10;&#10;Description automatically generated">
            <a:extLst>
              <a:ext uri="{FF2B5EF4-FFF2-40B4-BE49-F238E27FC236}">
                <a16:creationId xmlns:a16="http://schemas.microsoft.com/office/drawing/2014/main" id="{B6843AC2-7F19-43DB-9D66-25201A7CED55}"/>
              </a:ext>
            </a:extLst>
          </p:cNvPr>
          <p:cNvPicPr>
            <a:picLocks noChangeAspect="1"/>
          </p:cNvPicPr>
          <p:nvPr/>
        </p:nvPicPr>
        <p:blipFill>
          <a:blip r:embed="rId9"/>
          <a:stretch>
            <a:fillRect/>
          </a:stretch>
        </p:blipFill>
        <p:spPr>
          <a:xfrm rot="480719">
            <a:off x="288106" y="5184406"/>
            <a:ext cx="3810000" cy="901700"/>
          </a:xfrm>
          <a:prstGeom prst="rect">
            <a:avLst/>
          </a:prstGeom>
        </p:spPr>
      </p:pic>
      <p:pic>
        <p:nvPicPr>
          <p:cNvPr id="13" name="Picture 12" descr="A white letter on a red background&#10;&#10;Description automatically generated">
            <a:extLst>
              <a:ext uri="{FF2B5EF4-FFF2-40B4-BE49-F238E27FC236}">
                <a16:creationId xmlns:a16="http://schemas.microsoft.com/office/drawing/2014/main" id="{13E42FAD-8E28-D809-9D36-27DE25348658}"/>
              </a:ext>
            </a:extLst>
          </p:cNvPr>
          <p:cNvPicPr>
            <a:picLocks noChangeAspect="1"/>
          </p:cNvPicPr>
          <p:nvPr/>
        </p:nvPicPr>
        <p:blipFill>
          <a:blip r:embed="rId10"/>
          <a:stretch>
            <a:fillRect/>
          </a:stretch>
        </p:blipFill>
        <p:spPr>
          <a:xfrm>
            <a:off x="601923" y="2760131"/>
            <a:ext cx="1844153" cy="1844153"/>
          </a:xfrm>
          <a:prstGeom prst="rect">
            <a:avLst/>
          </a:prstGeom>
        </p:spPr>
      </p:pic>
      <p:pic>
        <p:nvPicPr>
          <p:cNvPr id="15" name="Graphic 14">
            <a:extLst>
              <a:ext uri="{FF2B5EF4-FFF2-40B4-BE49-F238E27FC236}">
                <a16:creationId xmlns:a16="http://schemas.microsoft.com/office/drawing/2014/main" id="{8401A107-3313-0CE0-DFD4-170C708299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014024">
            <a:off x="4211767" y="4757702"/>
            <a:ext cx="2023536" cy="1755108"/>
          </a:xfrm>
          <a:prstGeom prst="rect">
            <a:avLst/>
          </a:prstGeom>
        </p:spPr>
      </p:pic>
      <p:pic>
        <p:nvPicPr>
          <p:cNvPr id="17" name="Picture 16" descr="A black and white text&#10;&#10;Description automatically generated">
            <a:extLst>
              <a:ext uri="{FF2B5EF4-FFF2-40B4-BE49-F238E27FC236}">
                <a16:creationId xmlns:a16="http://schemas.microsoft.com/office/drawing/2014/main" id="{60329F10-CF7F-DD96-0552-E8295642C621}"/>
              </a:ext>
            </a:extLst>
          </p:cNvPr>
          <p:cNvPicPr>
            <a:picLocks noChangeAspect="1"/>
          </p:cNvPicPr>
          <p:nvPr/>
        </p:nvPicPr>
        <p:blipFill>
          <a:blip r:embed="rId13"/>
          <a:stretch>
            <a:fillRect/>
          </a:stretch>
        </p:blipFill>
        <p:spPr>
          <a:xfrm rot="1024069">
            <a:off x="7809773" y="490036"/>
            <a:ext cx="4280193" cy="1337560"/>
          </a:xfrm>
          <a:prstGeom prst="rect">
            <a:avLst/>
          </a:prstGeom>
        </p:spPr>
      </p:pic>
      <p:pic>
        <p:nvPicPr>
          <p:cNvPr id="19" name="Graphic 18">
            <a:extLst>
              <a:ext uri="{FF2B5EF4-FFF2-40B4-BE49-F238E27FC236}">
                <a16:creationId xmlns:a16="http://schemas.microsoft.com/office/drawing/2014/main" id="{88315F7B-C001-E627-84CF-68818A3AA8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62977" y="2665232"/>
            <a:ext cx="927100" cy="1117600"/>
          </a:xfrm>
          <a:prstGeom prst="rect">
            <a:avLst/>
          </a:prstGeom>
        </p:spPr>
      </p:pic>
      <p:pic>
        <p:nvPicPr>
          <p:cNvPr id="21" name="Graphic 20">
            <a:extLst>
              <a:ext uri="{FF2B5EF4-FFF2-40B4-BE49-F238E27FC236}">
                <a16:creationId xmlns:a16="http://schemas.microsoft.com/office/drawing/2014/main" id="{1ADFD325-266D-4702-F22E-A10FED8B325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20559095">
            <a:off x="5041806" y="1427260"/>
            <a:ext cx="3121195" cy="841080"/>
          </a:xfrm>
          <a:prstGeom prst="rect">
            <a:avLst/>
          </a:prstGeom>
        </p:spPr>
      </p:pic>
      <p:pic>
        <p:nvPicPr>
          <p:cNvPr id="23" name="Graphic 22">
            <a:extLst>
              <a:ext uri="{FF2B5EF4-FFF2-40B4-BE49-F238E27FC236}">
                <a16:creationId xmlns:a16="http://schemas.microsoft.com/office/drawing/2014/main" id="{BD4902BC-3515-DAAA-980F-F0517C23723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20435852">
            <a:off x="7453794" y="4370860"/>
            <a:ext cx="1912199" cy="2204021"/>
          </a:xfrm>
          <a:prstGeom prst="rect">
            <a:avLst/>
          </a:prstGeom>
        </p:spPr>
      </p:pic>
      <p:pic>
        <p:nvPicPr>
          <p:cNvPr id="27" name="Graphic 26">
            <a:extLst>
              <a:ext uri="{FF2B5EF4-FFF2-40B4-BE49-F238E27FC236}">
                <a16:creationId xmlns:a16="http://schemas.microsoft.com/office/drawing/2014/main" id="{E08B2DAC-F048-3188-EF94-E7F15768F03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85851" y="1021144"/>
            <a:ext cx="5028792" cy="4714493"/>
          </a:xfrm>
          <a:prstGeom prst="rect">
            <a:avLst/>
          </a:prstGeom>
        </p:spPr>
      </p:pic>
    </p:spTree>
    <p:extLst>
      <p:ext uri="{BB962C8B-B14F-4D97-AF65-F5344CB8AC3E}">
        <p14:creationId xmlns:p14="http://schemas.microsoft.com/office/powerpoint/2010/main" val="403008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6"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290">
                                          <p:stCondLst>
                                            <p:cond delay="0"/>
                                          </p:stCondLst>
                                        </p:cTn>
                                        <p:tgtEl>
                                          <p:spTgt spid="17"/>
                                        </p:tgtEl>
                                      </p:cBhvr>
                                    </p:animEffect>
                                    <p:anim calcmode="lin" valueType="num">
                                      <p:cBhvr>
                                        <p:cTn id="14" dur="911"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5" dur="332"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6" dur="332" tmFilter="0, 0; 0.125,0.2665; 0.25,0.4; 0.375,0.465; 0.5,0.5;  0.625,0.535; 0.75,0.6; 0.875,0.7335; 1,1">
                                          <p:stCondLst>
                                            <p:cond delay="332"/>
                                          </p:stCondLst>
                                        </p:cTn>
                                        <p:tgtEl>
                                          <p:spTgt spid="17"/>
                                        </p:tgtEl>
                                        <p:attrNameLst>
                                          <p:attrName>ppt_y</p:attrName>
                                        </p:attrNameLst>
                                      </p:cBhvr>
                                      <p:tavLst>
                                        <p:tav tm="0" fmla="#ppt_y-sin(pi*$)/9">
                                          <p:val>
                                            <p:fltVal val="0"/>
                                          </p:val>
                                        </p:tav>
                                        <p:tav tm="100000">
                                          <p:val>
                                            <p:fltVal val="1"/>
                                          </p:val>
                                        </p:tav>
                                      </p:tavLst>
                                    </p:anim>
                                    <p:anim calcmode="lin" valueType="num">
                                      <p:cBhvr>
                                        <p:cTn id="17" dur="166" tmFilter="0, 0; 0.125,0.2665; 0.25,0.4; 0.375,0.465; 0.5,0.5;  0.625,0.535; 0.75,0.6; 0.875,0.7335; 1,1">
                                          <p:stCondLst>
                                            <p:cond delay="662"/>
                                          </p:stCondLst>
                                        </p:cTn>
                                        <p:tgtEl>
                                          <p:spTgt spid="17"/>
                                        </p:tgtEl>
                                        <p:attrNameLst>
                                          <p:attrName>ppt_y</p:attrName>
                                        </p:attrNameLst>
                                      </p:cBhvr>
                                      <p:tavLst>
                                        <p:tav tm="0" fmla="#ppt_y-sin(pi*$)/27">
                                          <p:val>
                                            <p:fltVal val="0"/>
                                          </p:val>
                                        </p:tav>
                                        <p:tav tm="100000">
                                          <p:val>
                                            <p:fltVal val="1"/>
                                          </p:val>
                                        </p:tav>
                                      </p:tavLst>
                                    </p:anim>
                                    <p:anim calcmode="lin" valueType="num">
                                      <p:cBhvr>
                                        <p:cTn id="18" dur="82" tmFilter="0, 0; 0.125,0.2665; 0.25,0.4; 0.375,0.465; 0.5,0.5;  0.625,0.535; 0.75,0.6; 0.875,0.7335; 1,1">
                                          <p:stCondLst>
                                            <p:cond delay="828"/>
                                          </p:stCondLst>
                                        </p:cTn>
                                        <p:tgtEl>
                                          <p:spTgt spid="17"/>
                                        </p:tgtEl>
                                        <p:attrNameLst>
                                          <p:attrName>ppt_y</p:attrName>
                                        </p:attrNameLst>
                                      </p:cBhvr>
                                      <p:tavLst>
                                        <p:tav tm="0" fmla="#ppt_y-sin(pi*$)/81">
                                          <p:val>
                                            <p:fltVal val="0"/>
                                          </p:val>
                                        </p:tav>
                                        <p:tav tm="100000">
                                          <p:val>
                                            <p:fltVal val="1"/>
                                          </p:val>
                                        </p:tav>
                                      </p:tavLst>
                                    </p:anim>
                                    <p:animScale>
                                      <p:cBhvr>
                                        <p:cTn id="19" dur="13">
                                          <p:stCondLst>
                                            <p:cond delay="325"/>
                                          </p:stCondLst>
                                        </p:cTn>
                                        <p:tgtEl>
                                          <p:spTgt spid="17"/>
                                        </p:tgtEl>
                                      </p:cBhvr>
                                      <p:to x="100000" y="60000"/>
                                    </p:animScale>
                                    <p:animScale>
                                      <p:cBhvr>
                                        <p:cTn id="20" dur="83" decel="50000">
                                          <p:stCondLst>
                                            <p:cond delay="338"/>
                                          </p:stCondLst>
                                        </p:cTn>
                                        <p:tgtEl>
                                          <p:spTgt spid="17"/>
                                        </p:tgtEl>
                                      </p:cBhvr>
                                      <p:to x="100000" y="100000"/>
                                    </p:animScale>
                                    <p:animScale>
                                      <p:cBhvr>
                                        <p:cTn id="21" dur="13">
                                          <p:stCondLst>
                                            <p:cond delay="656"/>
                                          </p:stCondLst>
                                        </p:cTn>
                                        <p:tgtEl>
                                          <p:spTgt spid="17"/>
                                        </p:tgtEl>
                                      </p:cBhvr>
                                      <p:to x="100000" y="80000"/>
                                    </p:animScale>
                                    <p:animScale>
                                      <p:cBhvr>
                                        <p:cTn id="22" dur="83" decel="50000">
                                          <p:stCondLst>
                                            <p:cond delay="669"/>
                                          </p:stCondLst>
                                        </p:cTn>
                                        <p:tgtEl>
                                          <p:spTgt spid="17"/>
                                        </p:tgtEl>
                                      </p:cBhvr>
                                      <p:to x="100000" y="100000"/>
                                    </p:animScale>
                                    <p:animScale>
                                      <p:cBhvr>
                                        <p:cTn id="23" dur="13">
                                          <p:stCondLst>
                                            <p:cond delay="821"/>
                                          </p:stCondLst>
                                        </p:cTn>
                                        <p:tgtEl>
                                          <p:spTgt spid="17"/>
                                        </p:tgtEl>
                                      </p:cBhvr>
                                      <p:to x="100000" y="90000"/>
                                    </p:animScale>
                                    <p:animScale>
                                      <p:cBhvr>
                                        <p:cTn id="24" dur="83" decel="50000">
                                          <p:stCondLst>
                                            <p:cond delay="834"/>
                                          </p:stCondLst>
                                        </p:cTn>
                                        <p:tgtEl>
                                          <p:spTgt spid="17"/>
                                        </p:tgtEl>
                                      </p:cBhvr>
                                      <p:to x="100000" y="100000"/>
                                    </p:animScale>
                                    <p:animScale>
                                      <p:cBhvr>
                                        <p:cTn id="25" dur="13">
                                          <p:stCondLst>
                                            <p:cond delay="904"/>
                                          </p:stCondLst>
                                        </p:cTn>
                                        <p:tgtEl>
                                          <p:spTgt spid="17"/>
                                        </p:tgtEl>
                                      </p:cBhvr>
                                      <p:to x="100000" y="95000"/>
                                    </p:animScale>
                                    <p:animScale>
                                      <p:cBhvr>
                                        <p:cTn id="26" dur="83" decel="50000">
                                          <p:stCondLst>
                                            <p:cond delay="917"/>
                                          </p:stCondLst>
                                        </p:cTn>
                                        <p:tgtEl>
                                          <p:spTgt spid="17"/>
                                        </p:tgtEl>
                                      </p:cBhvr>
                                      <p:to x="100000" y="100000"/>
                                    </p:animScale>
                                  </p:childTnLst>
                                </p:cTn>
                              </p:par>
                              <p:par>
                                <p:cTn id="27" presetID="5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Scale>
                                      <p:cBhvr>
                                        <p:cTn id="29"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7"/>
                                        </p:tgtEl>
                                        <p:attrNameLst>
                                          <p:attrName>ppt_x</p:attrName>
                                          <p:attrName>ppt_y</p:attrName>
                                        </p:attrNameLst>
                                      </p:cBhvr>
                                    </p:animMotion>
                                    <p:animEffect transition="in" filter="fade">
                                      <p:cBhvr>
                                        <p:cTn id="31" dur="1000"/>
                                        <p:tgtEl>
                                          <p:spTgt spid="7"/>
                                        </p:tgtEl>
                                      </p:cBhvr>
                                    </p:animEffect>
                                  </p:childTnLst>
                                </p:cTn>
                              </p:par>
                              <p:par>
                                <p:cTn id="32" presetID="42"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par>
                                <p:cTn id="37" presetID="3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800" decel="100000"/>
                                        <p:tgtEl>
                                          <p:spTgt spid="13"/>
                                        </p:tgtEl>
                                      </p:cBhvr>
                                    </p:animEffect>
                                    <p:anim calcmode="lin" valueType="num">
                                      <p:cBhvr>
                                        <p:cTn id="40" dur="800" decel="100000" fill="hold"/>
                                        <p:tgtEl>
                                          <p:spTgt spid="13"/>
                                        </p:tgtEl>
                                        <p:attrNameLst>
                                          <p:attrName>style.rotation</p:attrName>
                                        </p:attrNameLst>
                                      </p:cBhvr>
                                      <p:tavLst>
                                        <p:tav tm="0">
                                          <p:val>
                                            <p:fltVal val="-90"/>
                                          </p:val>
                                        </p:tav>
                                        <p:tav tm="100000">
                                          <p:val>
                                            <p:fltVal val="0"/>
                                          </p:val>
                                        </p:tav>
                                      </p:tavLst>
                                    </p:anim>
                                    <p:anim calcmode="lin" valueType="num">
                                      <p:cBhvr>
                                        <p:cTn id="41" dur="800" decel="100000" fill="hold"/>
                                        <p:tgtEl>
                                          <p:spTgt spid="13"/>
                                        </p:tgtEl>
                                        <p:attrNameLst>
                                          <p:attrName>ppt_x</p:attrName>
                                        </p:attrNameLst>
                                      </p:cBhvr>
                                      <p:tavLst>
                                        <p:tav tm="0">
                                          <p:val>
                                            <p:strVal val="#ppt_x+0.4"/>
                                          </p:val>
                                        </p:tav>
                                        <p:tav tm="100000">
                                          <p:val>
                                            <p:strVal val="#ppt_x-0.05"/>
                                          </p:val>
                                        </p:tav>
                                      </p:tavLst>
                                    </p:anim>
                                    <p:anim calcmode="lin" valueType="num">
                                      <p:cBhvr>
                                        <p:cTn id="42" dur="800" decel="100000" fill="hold"/>
                                        <p:tgtEl>
                                          <p:spTgt spid="13"/>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par>
                                <p:cTn id="45" presetID="15"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1000" fill="hold"/>
                                        <p:tgtEl>
                                          <p:spTgt spid="15"/>
                                        </p:tgtEl>
                                        <p:attrNameLst>
                                          <p:attrName>ppt_w</p:attrName>
                                        </p:attrNameLst>
                                      </p:cBhvr>
                                      <p:tavLst>
                                        <p:tav tm="0">
                                          <p:val>
                                            <p:fltVal val="0"/>
                                          </p:val>
                                        </p:tav>
                                        <p:tav tm="100000">
                                          <p:val>
                                            <p:strVal val="#ppt_w"/>
                                          </p:val>
                                        </p:tav>
                                      </p:tavLst>
                                    </p:anim>
                                    <p:anim calcmode="lin" valueType="num">
                                      <p:cBhvr>
                                        <p:cTn id="48" dur="1000" fill="hold"/>
                                        <p:tgtEl>
                                          <p:spTgt spid="15"/>
                                        </p:tgtEl>
                                        <p:attrNameLst>
                                          <p:attrName>ppt_h</p:attrName>
                                        </p:attrNameLst>
                                      </p:cBhvr>
                                      <p:tavLst>
                                        <p:tav tm="0">
                                          <p:val>
                                            <p:fltVal val="0"/>
                                          </p:val>
                                        </p:tav>
                                        <p:tav tm="100000">
                                          <p:val>
                                            <p:strVal val="#ppt_h"/>
                                          </p:val>
                                        </p:tav>
                                      </p:tavLst>
                                    </p:anim>
                                    <p:anim calcmode="lin" valueType="num">
                                      <p:cBhvr>
                                        <p:cTn id="49"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15"/>
                                        </p:tgtEl>
                                        <p:attrNameLst>
                                          <p:attrName>ppt_y</p:attrName>
                                        </p:attrNameLst>
                                      </p:cBhvr>
                                      <p:tavLst>
                                        <p:tav tm="0" fmla="#ppt_y+(sin(-2*pi*(1-$))*-#ppt_x+cos(-2*pi*(1-$))*(1-#ppt_y))*(1-$)">
                                          <p:val>
                                            <p:fltVal val="0"/>
                                          </p:val>
                                        </p:tav>
                                        <p:tav tm="100000">
                                          <p:val>
                                            <p:fltVal val="1"/>
                                          </p:val>
                                        </p:tav>
                                      </p:tavLst>
                                    </p:anim>
                                  </p:childTnLst>
                                </p:cTn>
                              </p:par>
                              <p:par>
                                <p:cTn id="51" presetID="35"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1000"/>
                                        <p:tgtEl>
                                          <p:spTgt spid="23"/>
                                        </p:tgtEl>
                                      </p:cBhvr>
                                    </p:animEffect>
                                    <p:anim calcmode="lin" valueType="num">
                                      <p:cBhvr>
                                        <p:cTn id="54" dur="1000" fill="hold"/>
                                        <p:tgtEl>
                                          <p:spTgt spid="23"/>
                                        </p:tgtEl>
                                        <p:attrNameLst>
                                          <p:attrName>style.rotation</p:attrName>
                                        </p:attrNameLst>
                                      </p:cBhvr>
                                      <p:tavLst>
                                        <p:tav tm="0">
                                          <p:val>
                                            <p:fltVal val="720"/>
                                          </p:val>
                                        </p:tav>
                                        <p:tav tm="100000">
                                          <p:val>
                                            <p:fltVal val="0"/>
                                          </p:val>
                                        </p:tav>
                                      </p:tavLst>
                                    </p:anim>
                                    <p:anim calcmode="lin" valueType="num">
                                      <p:cBhvr>
                                        <p:cTn id="55" dur="1000" fill="hold"/>
                                        <p:tgtEl>
                                          <p:spTgt spid="23"/>
                                        </p:tgtEl>
                                        <p:attrNameLst>
                                          <p:attrName>ppt_h</p:attrName>
                                        </p:attrNameLst>
                                      </p:cBhvr>
                                      <p:tavLst>
                                        <p:tav tm="0">
                                          <p:val>
                                            <p:fltVal val="0"/>
                                          </p:val>
                                        </p:tav>
                                        <p:tav tm="100000">
                                          <p:val>
                                            <p:strVal val="#ppt_h"/>
                                          </p:val>
                                        </p:tav>
                                      </p:tavLst>
                                    </p:anim>
                                    <p:anim calcmode="lin" valueType="num">
                                      <p:cBhvr>
                                        <p:cTn id="56" dur="1000" fill="hold"/>
                                        <p:tgtEl>
                                          <p:spTgt spid="23"/>
                                        </p:tgtEl>
                                        <p:attrNameLst>
                                          <p:attrName>ppt_w</p:attrName>
                                        </p:attrNameLst>
                                      </p:cBhvr>
                                      <p:tavLst>
                                        <p:tav tm="0">
                                          <p:val>
                                            <p:fltVal val="0"/>
                                          </p:val>
                                        </p:tav>
                                        <p:tav tm="100000">
                                          <p:val>
                                            <p:strVal val="#ppt_w"/>
                                          </p:val>
                                        </p:tav>
                                      </p:tavLst>
                                    </p:anim>
                                  </p:childTnLst>
                                </p:cTn>
                              </p:par>
                              <p:par>
                                <p:cTn id="57" presetID="26"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down)">
                                      <p:cBhvr>
                                        <p:cTn id="59" dur="290">
                                          <p:stCondLst>
                                            <p:cond delay="0"/>
                                          </p:stCondLst>
                                        </p:cTn>
                                        <p:tgtEl>
                                          <p:spTgt spid="19"/>
                                        </p:tgtEl>
                                      </p:cBhvr>
                                    </p:animEffect>
                                    <p:anim calcmode="lin" valueType="num">
                                      <p:cBhvr>
                                        <p:cTn id="60"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61"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62"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63"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64"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65" dur="13">
                                          <p:stCondLst>
                                            <p:cond delay="325"/>
                                          </p:stCondLst>
                                        </p:cTn>
                                        <p:tgtEl>
                                          <p:spTgt spid="19"/>
                                        </p:tgtEl>
                                      </p:cBhvr>
                                      <p:to x="100000" y="60000"/>
                                    </p:animScale>
                                    <p:animScale>
                                      <p:cBhvr>
                                        <p:cTn id="66" dur="83" decel="50000">
                                          <p:stCondLst>
                                            <p:cond delay="338"/>
                                          </p:stCondLst>
                                        </p:cTn>
                                        <p:tgtEl>
                                          <p:spTgt spid="19"/>
                                        </p:tgtEl>
                                      </p:cBhvr>
                                      <p:to x="100000" y="100000"/>
                                    </p:animScale>
                                    <p:animScale>
                                      <p:cBhvr>
                                        <p:cTn id="67" dur="13">
                                          <p:stCondLst>
                                            <p:cond delay="656"/>
                                          </p:stCondLst>
                                        </p:cTn>
                                        <p:tgtEl>
                                          <p:spTgt spid="19"/>
                                        </p:tgtEl>
                                      </p:cBhvr>
                                      <p:to x="100000" y="80000"/>
                                    </p:animScale>
                                    <p:animScale>
                                      <p:cBhvr>
                                        <p:cTn id="68" dur="83" decel="50000">
                                          <p:stCondLst>
                                            <p:cond delay="669"/>
                                          </p:stCondLst>
                                        </p:cTn>
                                        <p:tgtEl>
                                          <p:spTgt spid="19"/>
                                        </p:tgtEl>
                                      </p:cBhvr>
                                      <p:to x="100000" y="100000"/>
                                    </p:animScale>
                                    <p:animScale>
                                      <p:cBhvr>
                                        <p:cTn id="69" dur="13">
                                          <p:stCondLst>
                                            <p:cond delay="821"/>
                                          </p:stCondLst>
                                        </p:cTn>
                                        <p:tgtEl>
                                          <p:spTgt spid="19"/>
                                        </p:tgtEl>
                                      </p:cBhvr>
                                      <p:to x="100000" y="90000"/>
                                    </p:animScale>
                                    <p:animScale>
                                      <p:cBhvr>
                                        <p:cTn id="70" dur="83" decel="50000">
                                          <p:stCondLst>
                                            <p:cond delay="834"/>
                                          </p:stCondLst>
                                        </p:cTn>
                                        <p:tgtEl>
                                          <p:spTgt spid="19"/>
                                        </p:tgtEl>
                                      </p:cBhvr>
                                      <p:to x="100000" y="100000"/>
                                    </p:animScale>
                                    <p:animScale>
                                      <p:cBhvr>
                                        <p:cTn id="71" dur="13">
                                          <p:stCondLst>
                                            <p:cond delay="904"/>
                                          </p:stCondLst>
                                        </p:cTn>
                                        <p:tgtEl>
                                          <p:spTgt spid="19"/>
                                        </p:tgtEl>
                                      </p:cBhvr>
                                      <p:to x="100000" y="95000"/>
                                    </p:animScale>
                                    <p:animScale>
                                      <p:cBhvr>
                                        <p:cTn id="72" dur="83" decel="50000">
                                          <p:stCondLst>
                                            <p:cond delay="917"/>
                                          </p:stCondLst>
                                        </p:cTn>
                                        <p:tgtEl>
                                          <p:spTgt spid="19"/>
                                        </p:tgtEl>
                                      </p:cBhvr>
                                      <p:to x="100000" y="100000"/>
                                    </p:animScale>
                                  </p:childTnLst>
                                </p:cTn>
                              </p:par>
                              <p:par>
                                <p:cTn id="73" presetID="31" presetClass="entr" presetSubtype="0" fill="hold" nodeType="withEffect">
                                  <p:stCondLst>
                                    <p:cond delay="0"/>
                                  </p:stCondLst>
                                  <p:childTnLst>
                                    <p:set>
                                      <p:cBhvr>
                                        <p:cTn id="74" dur="1" fill="hold">
                                          <p:stCondLst>
                                            <p:cond delay="0"/>
                                          </p:stCondLst>
                                        </p:cTn>
                                        <p:tgtEl>
                                          <p:spTgt spid="9"/>
                                        </p:tgtEl>
                                        <p:attrNameLst>
                                          <p:attrName>style.visibility</p:attrName>
                                        </p:attrNameLst>
                                      </p:cBhvr>
                                      <p:to>
                                        <p:strVal val="visible"/>
                                      </p:to>
                                    </p:set>
                                    <p:anim calcmode="lin" valueType="num">
                                      <p:cBhvr>
                                        <p:cTn id="75" dur="1000" fill="hold"/>
                                        <p:tgtEl>
                                          <p:spTgt spid="9"/>
                                        </p:tgtEl>
                                        <p:attrNameLst>
                                          <p:attrName>ppt_w</p:attrName>
                                        </p:attrNameLst>
                                      </p:cBhvr>
                                      <p:tavLst>
                                        <p:tav tm="0">
                                          <p:val>
                                            <p:fltVal val="0"/>
                                          </p:val>
                                        </p:tav>
                                        <p:tav tm="100000">
                                          <p:val>
                                            <p:strVal val="#ppt_w"/>
                                          </p:val>
                                        </p:tav>
                                      </p:tavLst>
                                    </p:anim>
                                    <p:anim calcmode="lin" valueType="num">
                                      <p:cBhvr>
                                        <p:cTn id="76" dur="1000" fill="hold"/>
                                        <p:tgtEl>
                                          <p:spTgt spid="9"/>
                                        </p:tgtEl>
                                        <p:attrNameLst>
                                          <p:attrName>ppt_h</p:attrName>
                                        </p:attrNameLst>
                                      </p:cBhvr>
                                      <p:tavLst>
                                        <p:tav tm="0">
                                          <p:val>
                                            <p:fltVal val="0"/>
                                          </p:val>
                                        </p:tav>
                                        <p:tav tm="100000">
                                          <p:val>
                                            <p:strVal val="#ppt_h"/>
                                          </p:val>
                                        </p:tav>
                                      </p:tavLst>
                                    </p:anim>
                                    <p:anim calcmode="lin" valueType="num">
                                      <p:cBhvr>
                                        <p:cTn id="77" dur="1000" fill="hold"/>
                                        <p:tgtEl>
                                          <p:spTgt spid="9"/>
                                        </p:tgtEl>
                                        <p:attrNameLst>
                                          <p:attrName>style.rotation</p:attrName>
                                        </p:attrNameLst>
                                      </p:cBhvr>
                                      <p:tavLst>
                                        <p:tav tm="0">
                                          <p:val>
                                            <p:fltVal val="90"/>
                                          </p:val>
                                        </p:tav>
                                        <p:tav tm="100000">
                                          <p:val>
                                            <p:fltVal val="0"/>
                                          </p:val>
                                        </p:tav>
                                      </p:tavLst>
                                    </p:anim>
                                    <p:animEffect transition="in" filter="fade">
                                      <p:cBhvr>
                                        <p:cTn id="78" dur="1000"/>
                                        <p:tgtEl>
                                          <p:spTgt spid="9"/>
                                        </p:tgtEl>
                                      </p:cBhvr>
                                    </p:animEffect>
                                  </p:childTnLst>
                                </p:cTn>
                              </p:par>
                              <p:par>
                                <p:cTn id="79" presetID="49" presetClass="entr" presetSubtype="0" decel="10000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p:cTn id="81" dur="500" fill="hold"/>
                                        <p:tgtEl>
                                          <p:spTgt spid="21"/>
                                        </p:tgtEl>
                                        <p:attrNameLst>
                                          <p:attrName>ppt_w</p:attrName>
                                        </p:attrNameLst>
                                      </p:cBhvr>
                                      <p:tavLst>
                                        <p:tav tm="0">
                                          <p:val>
                                            <p:fltVal val="0"/>
                                          </p:val>
                                        </p:tav>
                                        <p:tav tm="100000">
                                          <p:val>
                                            <p:strVal val="#ppt_w"/>
                                          </p:val>
                                        </p:tav>
                                      </p:tavLst>
                                    </p:anim>
                                    <p:anim calcmode="lin" valueType="num">
                                      <p:cBhvr>
                                        <p:cTn id="82" dur="500" fill="hold"/>
                                        <p:tgtEl>
                                          <p:spTgt spid="21"/>
                                        </p:tgtEl>
                                        <p:attrNameLst>
                                          <p:attrName>ppt_h</p:attrName>
                                        </p:attrNameLst>
                                      </p:cBhvr>
                                      <p:tavLst>
                                        <p:tav tm="0">
                                          <p:val>
                                            <p:fltVal val="0"/>
                                          </p:val>
                                        </p:tav>
                                        <p:tav tm="100000">
                                          <p:val>
                                            <p:strVal val="#ppt_h"/>
                                          </p:val>
                                        </p:tav>
                                      </p:tavLst>
                                    </p:anim>
                                    <p:anim calcmode="lin" valueType="num">
                                      <p:cBhvr>
                                        <p:cTn id="83" dur="500" fill="hold"/>
                                        <p:tgtEl>
                                          <p:spTgt spid="21"/>
                                        </p:tgtEl>
                                        <p:attrNameLst>
                                          <p:attrName>style.rotation</p:attrName>
                                        </p:attrNameLst>
                                      </p:cBhvr>
                                      <p:tavLst>
                                        <p:tav tm="0">
                                          <p:val>
                                            <p:fltVal val="360"/>
                                          </p:val>
                                        </p:tav>
                                        <p:tav tm="100000">
                                          <p:val>
                                            <p:fltVal val="0"/>
                                          </p:val>
                                        </p:tav>
                                      </p:tavLst>
                                    </p:anim>
                                    <p:animEffect transition="in" filter="fade">
                                      <p:cBhvr>
                                        <p:cTn id="84" dur="500"/>
                                        <p:tgtEl>
                                          <p:spTgt spid="21"/>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xit" presetSubtype="0" fill="hold" nodeType="clickEffect">
                                  <p:stCondLst>
                                    <p:cond delay="0"/>
                                  </p:stCondLst>
                                  <p:childTnLst>
                                    <p:animEffect transition="out" filter="dissolve">
                                      <p:cBhvr>
                                        <p:cTn id="88" dur="500"/>
                                        <p:tgtEl>
                                          <p:spTgt spid="19"/>
                                        </p:tgtEl>
                                      </p:cBhvr>
                                    </p:animEffect>
                                    <p:set>
                                      <p:cBhvr>
                                        <p:cTn id="89" dur="1" fill="hold">
                                          <p:stCondLst>
                                            <p:cond delay="499"/>
                                          </p:stCondLst>
                                        </p:cTn>
                                        <p:tgtEl>
                                          <p:spTgt spid="19"/>
                                        </p:tgtEl>
                                        <p:attrNameLst>
                                          <p:attrName>style.visibility</p:attrName>
                                        </p:attrNameLst>
                                      </p:cBhvr>
                                      <p:to>
                                        <p:strVal val="hidden"/>
                                      </p:to>
                                    </p:set>
                                  </p:childTnLst>
                                </p:cTn>
                              </p:par>
                              <p:par>
                                <p:cTn id="90" presetID="9" presetClass="exit" presetSubtype="0" fill="hold" nodeType="withEffect">
                                  <p:stCondLst>
                                    <p:cond delay="0"/>
                                  </p:stCondLst>
                                  <p:childTnLst>
                                    <p:animEffect transition="out" filter="dissolve">
                                      <p:cBhvr>
                                        <p:cTn id="91" dur="500"/>
                                        <p:tgtEl>
                                          <p:spTgt spid="17"/>
                                        </p:tgtEl>
                                      </p:cBhvr>
                                    </p:animEffect>
                                    <p:set>
                                      <p:cBhvr>
                                        <p:cTn id="92" dur="1" fill="hold">
                                          <p:stCondLst>
                                            <p:cond delay="499"/>
                                          </p:stCondLst>
                                        </p:cTn>
                                        <p:tgtEl>
                                          <p:spTgt spid="17"/>
                                        </p:tgtEl>
                                        <p:attrNameLst>
                                          <p:attrName>style.visibility</p:attrName>
                                        </p:attrNameLst>
                                      </p:cBhvr>
                                      <p:to>
                                        <p:strVal val="hidden"/>
                                      </p:to>
                                    </p:set>
                                  </p:childTnLst>
                                </p:cTn>
                              </p:par>
                              <p:par>
                                <p:cTn id="93" presetID="9" presetClass="exit" presetSubtype="0" fill="hold" nodeType="withEffect">
                                  <p:stCondLst>
                                    <p:cond delay="0"/>
                                  </p:stCondLst>
                                  <p:childTnLst>
                                    <p:animEffect transition="out" filter="dissolv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9" presetClass="exit" presetSubtype="0" fill="hold" nodeType="withEffect">
                                  <p:stCondLst>
                                    <p:cond delay="0"/>
                                  </p:stCondLst>
                                  <p:childTnLst>
                                    <p:animEffect transition="out" filter="dissolve">
                                      <p:cBhvr>
                                        <p:cTn id="97" dur="500"/>
                                        <p:tgtEl>
                                          <p:spTgt spid="9"/>
                                        </p:tgtEl>
                                      </p:cBhvr>
                                    </p:animEffect>
                                    <p:set>
                                      <p:cBhvr>
                                        <p:cTn id="98" dur="1" fill="hold">
                                          <p:stCondLst>
                                            <p:cond delay="499"/>
                                          </p:stCondLst>
                                        </p:cTn>
                                        <p:tgtEl>
                                          <p:spTgt spid="9"/>
                                        </p:tgtEl>
                                        <p:attrNameLst>
                                          <p:attrName>style.visibility</p:attrName>
                                        </p:attrNameLst>
                                      </p:cBhvr>
                                      <p:to>
                                        <p:strVal val="hidden"/>
                                      </p:to>
                                    </p:set>
                                  </p:childTnLst>
                                </p:cTn>
                              </p:par>
                              <p:par>
                                <p:cTn id="99" presetID="9" presetClass="exit" presetSubtype="0" fill="hold" nodeType="withEffect">
                                  <p:stCondLst>
                                    <p:cond delay="0"/>
                                  </p:stCondLst>
                                  <p:childTnLst>
                                    <p:animEffect transition="out" filter="dissolve">
                                      <p:cBhvr>
                                        <p:cTn id="100" dur="500"/>
                                        <p:tgtEl>
                                          <p:spTgt spid="5"/>
                                        </p:tgtEl>
                                      </p:cBhvr>
                                    </p:animEffect>
                                    <p:set>
                                      <p:cBhvr>
                                        <p:cTn id="101" dur="1" fill="hold">
                                          <p:stCondLst>
                                            <p:cond delay="499"/>
                                          </p:stCondLst>
                                        </p:cTn>
                                        <p:tgtEl>
                                          <p:spTgt spid="5"/>
                                        </p:tgtEl>
                                        <p:attrNameLst>
                                          <p:attrName>style.visibility</p:attrName>
                                        </p:attrNameLst>
                                      </p:cBhvr>
                                      <p:to>
                                        <p:strVal val="hidden"/>
                                      </p:to>
                                    </p:set>
                                  </p:childTnLst>
                                </p:cTn>
                              </p:par>
                              <p:par>
                                <p:cTn id="102" presetID="9" presetClass="exit" presetSubtype="0" fill="hold" nodeType="withEffect">
                                  <p:stCondLst>
                                    <p:cond delay="0"/>
                                  </p:stCondLst>
                                  <p:childTnLst>
                                    <p:animEffect transition="out" filter="dissolve">
                                      <p:cBhvr>
                                        <p:cTn id="103" dur="500"/>
                                        <p:tgtEl>
                                          <p:spTgt spid="13"/>
                                        </p:tgtEl>
                                      </p:cBhvr>
                                    </p:animEffect>
                                    <p:set>
                                      <p:cBhvr>
                                        <p:cTn id="104" dur="1" fill="hold">
                                          <p:stCondLst>
                                            <p:cond delay="499"/>
                                          </p:stCondLst>
                                        </p:cTn>
                                        <p:tgtEl>
                                          <p:spTgt spid="13"/>
                                        </p:tgtEl>
                                        <p:attrNameLst>
                                          <p:attrName>style.visibility</p:attrName>
                                        </p:attrNameLst>
                                      </p:cBhvr>
                                      <p:to>
                                        <p:strVal val="hidden"/>
                                      </p:to>
                                    </p:set>
                                  </p:childTnLst>
                                </p:cTn>
                              </p:par>
                              <p:par>
                                <p:cTn id="105" presetID="9" presetClass="exit" presetSubtype="0" fill="hold" nodeType="withEffect">
                                  <p:stCondLst>
                                    <p:cond delay="0"/>
                                  </p:stCondLst>
                                  <p:childTnLst>
                                    <p:animEffect transition="out" filter="dissolve">
                                      <p:cBhvr>
                                        <p:cTn id="106" dur="500"/>
                                        <p:tgtEl>
                                          <p:spTgt spid="11"/>
                                        </p:tgtEl>
                                      </p:cBhvr>
                                    </p:animEffect>
                                    <p:set>
                                      <p:cBhvr>
                                        <p:cTn id="107" dur="1" fill="hold">
                                          <p:stCondLst>
                                            <p:cond delay="499"/>
                                          </p:stCondLst>
                                        </p:cTn>
                                        <p:tgtEl>
                                          <p:spTgt spid="11"/>
                                        </p:tgtEl>
                                        <p:attrNameLst>
                                          <p:attrName>style.visibility</p:attrName>
                                        </p:attrNameLst>
                                      </p:cBhvr>
                                      <p:to>
                                        <p:strVal val="hidden"/>
                                      </p:to>
                                    </p:set>
                                  </p:childTnLst>
                                </p:cTn>
                              </p:par>
                              <p:par>
                                <p:cTn id="108" presetID="9" presetClass="exit" presetSubtype="0" fill="hold" nodeType="withEffect">
                                  <p:stCondLst>
                                    <p:cond delay="0"/>
                                  </p:stCondLst>
                                  <p:childTnLst>
                                    <p:animEffect transition="out" filter="dissolve">
                                      <p:cBhvr>
                                        <p:cTn id="109" dur="500"/>
                                        <p:tgtEl>
                                          <p:spTgt spid="15"/>
                                        </p:tgtEl>
                                      </p:cBhvr>
                                    </p:animEffect>
                                    <p:set>
                                      <p:cBhvr>
                                        <p:cTn id="110" dur="1" fill="hold">
                                          <p:stCondLst>
                                            <p:cond delay="499"/>
                                          </p:stCondLst>
                                        </p:cTn>
                                        <p:tgtEl>
                                          <p:spTgt spid="15"/>
                                        </p:tgtEl>
                                        <p:attrNameLst>
                                          <p:attrName>style.visibility</p:attrName>
                                        </p:attrNameLst>
                                      </p:cBhvr>
                                      <p:to>
                                        <p:strVal val="hidden"/>
                                      </p:to>
                                    </p:set>
                                  </p:childTnLst>
                                </p:cTn>
                              </p:par>
                              <p:par>
                                <p:cTn id="111" presetID="9" presetClass="exit" presetSubtype="0" fill="hold" nodeType="withEffect">
                                  <p:stCondLst>
                                    <p:cond delay="0"/>
                                  </p:stCondLst>
                                  <p:childTnLst>
                                    <p:animEffect transition="out" filter="dissolve">
                                      <p:cBhvr>
                                        <p:cTn id="112" dur="500"/>
                                        <p:tgtEl>
                                          <p:spTgt spid="23"/>
                                        </p:tgtEl>
                                      </p:cBhvr>
                                    </p:animEffect>
                                    <p:set>
                                      <p:cBhvr>
                                        <p:cTn id="113" dur="1" fill="hold">
                                          <p:stCondLst>
                                            <p:cond delay="499"/>
                                          </p:stCondLst>
                                        </p:cTn>
                                        <p:tgtEl>
                                          <p:spTgt spid="23"/>
                                        </p:tgtEl>
                                        <p:attrNameLst>
                                          <p:attrName>style.visibility</p:attrName>
                                        </p:attrNameLst>
                                      </p:cBhvr>
                                      <p:to>
                                        <p:strVal val="hidden"/>
                                      </p:to>
                                    </p:set>
                                  </p:childTnLst>
                                </p:cTn>
                              </p:par>
                              <p:par>
                                <p:cTn id="114" presetID="9" presetClass="exit" presetSubtype="0" fill="hold" nodeType="withEffect">
                                  <p:stCondLst>
                                    <p:cond delay="0"/>
                                  </p:stCondLst>
                                  <p:childTnLst>
                                    <p:animEffect transition="out" filter="dissolve">
                                      <p:cBhvr>
                                        <p:cTn id="115" dur="500"/>
                                        <p:tgtEl>
                                          <p:spTgt spid="7"/>
                                        </p:tgtEl>
                                      </p:cBhvr>
                                    </p:animEffect>
                                    <p:set>
                                      <p:cBhvr>
                                        <p:cTn id="116" dur="1" fill="hold">
                                          <p:stCondLst>
                                            <p:cond delay="499"/>
                                          </p:stCondLst>
                                        </p:cTn>
                                        <p:tgtEl>
                                          <p:spTgt spid="7"/>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2"/>
                                        </p:tgtEl>
                                        <p:attrNameLst>
                                          <p:attrName>style.visibility</p:attrName>
                                        </p:attrNameLst>
                                      </p:cBhvr>
                                      <p:to>
                                        <p:strVal val="hidden"/>
                                      </p:to>
                                    </p:set>
                                  </p:childTnLst>
                                </p:cTn>
                              </p:par>
                              <p:par>
                                <p:cTn id="119" presetID="9" presetClass="entr" presetSubtype="0" fill="hold" nodeType="withEffect">
                                  <p:stCondLst>
                                    <p:cond delay="0"/>
                                  </p:stCondLst>
                                  <p:childTnLst>
                                    <p:set>
                                      <p:cBhvr>
                                        <p:cTn id="120" dur="1" fill="hold">
                                          <p:stCondLst>
                                            <p:cond delay="0"/>
                                          </p:stCondLst>
                                        </p:cTn>
                                        <p:tgtEl>
                                          <p:spTgt spid="27"/>
                                        </p:tgtEl>
                                        <p:attrNameLst>
                                          <p:attrName>style.visibility</p:attrName>
                                        </p:attrNameLst>
                                      </p:cBhvr>
                                      <p:to>
                                        <p:strVal val="visible"/>
                                      </p:to>
                                    </p:set>
                                    <p:animEffect transition="in" filter="dissolve">
                                      <p:cBhvr>
                                        <p:cTn id="1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ndles and towels">
            <a:extLst>
              <a:ext uri="{FF2B5EF4-FFF2-40B4-BE49-F238E27FC236}">
                <a16:creationId xmlns:a16="http://schemas.microsoft.com/office/drawing/2014/main" id="{A666A9C8-F262-1EBF-BC39-2C256C87B612}"/>
              </a:ext>
            </a:extLst>
          </p:cNvPr>
          <p:cNvPicPr>
            <a:picLocks noChangeAspect="1"/>
          </p:cNvPicPr>
          <p:nvPr/>
        </p:nvPicPr>
        <p:blipFill>
          <a:blip r:embed="rId3"/>
          <a:srcRect t="4932" b="10798"/>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8876E8-D002-7198-4EB7-78F6AA51CB1F}"/>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Do You Even Need a SPA?</a:t>
            </a:r>
          </a:p>
        </p:txBody>
      </p:sp>
    </p:spTree>
    <p:extLst>
      <p:ext uri="{BB962C8B-B14F-4D97-AF65-F5344CB8AC3E}">
        <p14:creationId xmlns:p14="http://schemas.microsoft.com/office/powerpoint/2010/main" val="4722179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806A6F-3B78-4957-BAA5-95F2FE58D16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6275531-F059-4661-BC99-5916D6312804}">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1E232BF-B213-4F24-BBD3-1528B29F12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1590</TotalTime>
  <Words>7522</Words>
  <Application>Microsoft Macintosh PowerPoint</Application>
  <PresentationFormat>Widescreen</PresentationFormat>
  <Paragraphs>451</Paragraphs>
  <Slides>45</Slides>
  <Notes>45</Notes>
  <HiddenSlides>2</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Aller</vt:lpstr>
      <vt:lpstr>Arial</vt:lpstr>
      <vt:lpstr>Calibri</vt:lpstr>
      <vt:lpstr>Calibri Light</vt:lpstr>
      <vt:lpstr>Consolas</vt:lpstr>
      <vt:lpstr>Segoe UI</vt:lpstr>
      <vt:lpstr>Tahoma</vt:lpstr>
      <vt:lpstr>Wingdings</vt:lpstr>
      <vt:lpstr>Office Theme</vt:lpstr>
      <vt:lpstr>SPAs Without Javascript Simplify Your Stack</vt:lpstr>
      <vt:lpstr>Brian Meeker</vt:lpstr>
      <vt:lpstr>Agenda</vt:lpstr>
      <vt:lpstr>Goal</vt:lpstr>
      <vt:lpstr>Every Speaker Is Biased</vt:lpstr>
      <vt:lpstr>What Is a SPA?</vt:lpstr>
      <vt:lpstr>In The Beginning There Was</vt:lpstr>
      <vt:lpstr>In The End There Was</vt:lpstr>
      <vt:lpstr>Do You Even Need a SPA?</vt:lpstr>
      <vt:lpstr>Answer Me These Questions Three</vt:lpstr>
      <vt:lpstr>Component Islands</vt:lpstr>
      <vt:lpstr>Frameworks</vt:lpstr>
      <vt:lpstr>Context switching is not</vt:lpstr>
      <vt:lpstr>Write Only Necessary JS</vt:lpstr>
      <vt:lpstr>PowerPoint Presentation</vt:lpstr>
      <vt:lpstr>Wasn’t Turbo Already a Thing?</vt:lpstr>
      <vt:lpstr>PowerPoint Presentation</vt:lpstr>
      <vt:lpstr>PowerPoint Presentation</vt:lpstr>
      <vt:lpstr>PowerPoint Presentation</vt:lpstr>
      <vt:lpstr>PowerPoint Presentation</vt:lpstr>
      <vt:lpstr>Demo</vt:lpstr>
      <vt:lpstr>PowerPoint Presentation</vt:lpstr>
      <vt:lpstr>Demo</vt:lpstr>
      <vt:lpstr>PowerPoint Presentation</vt:lpstr>
      <vt:lpstr>PowerPoint Presentation</vt:lpstr>
      <vt:lpstr>The Actor Model</vt:lpstr>
      <vt:lpstr>Spawning Processes</vt:lpstr>
      <vt:lpstr>Messages</vt:lpstr>
      <vt:lpstr>Inter-process Communication</vt:lpstr>
      <vt:lpstr>Managing State: Counter</vt:lpstr>
      <vt:lpstr>GenServer</vt:lpstr>
      <vt:lpstr>GenServer: Counter</vt:lpstr>
      <vt:lpstr>GenServer Usage</vt:lpstr>
      <vt:lpstr>PowerPoint Presentation</vt:lpstr>
      <vt:lpstr>Scalability</vt:lpstr>
      <vt:lpstr>Supervision Trees</vt:lpstr>
      <vt:lpstr>Supervising One Worker</vt:lpstr>
      <vt:lpstr>Supervising Multiple Workers</vt:lpstr>
      <vt:lpstr>Supervision Tree</vt:lpstr>
      <vt:lpstr>Agenda</vt:lpstr>
      <vt:lpstr>LiveView</vt:lpstr>
      <vt:lpstr>LiveView Lifecycle</vt:lpstr>
      <vt:lpstr>Demos</vt:lpstr>
      <vt:lpstr>Agenda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Brian Meeker</dc:creator>
  <cp:lastModifiedBy>Brian Meeker</cp:lastModifiedBy>
  <cp:revision>15</cp:revision>
  <dcterms:created xsi:type="dcterms:W3CDTF">2023-06-24T18:35:16Z</dcterms:created>
  <dcterms:modified xsi:type="dcterms:W3CDTF">2025-01-05T20:44:48Z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